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Lst>
  <p:notesMasterIdLst>
    <p:notesMasterId r:id="rId23"/>
  </p:notesMasterIdLst>
  <p:sldIdLst>
    <p:sldId id="300" r:id="rId2"/>
    <p:sldId id="260" r:id="rId3"/>
    <p:sldId id="318" r:id="rId4"/>
    <p:sldId id="311" r:id="rId5"/>
    <p:sldId id="323" r:id="rId6"/>
    <p:sldId id="319" r:id="rId7"/>
    <p:sldId id="329" r:id="rId8"/>
    <p:sldId id="330" r:id="rId9"/>
    <p:sldId id="331" r:id="rId10"/>
    <p:sldId id="332" r:id="rId11"/>
    <p:sldId id="333" r:id="rId12"/>
    <p:sldId id="334" r:id="rId13"/>
    <p:sldId id="312" r:id="rId14"/>
    <p:sldId id="269" r:id="rId15"/>
    <p:sldId id="313" r:id="rId16"/>
    <p:sldId id="327" r:id="rId17"/>
    <p:sldId id="317" r:id="rId18"/>
    <p:sldId id="314" r:id="rId19"/>
    <p:sldId id="310" r:id="rId20"/>
    <p:sldId id="274" r:id="rId21"/>
    <p:sldId id="320" r:id="rId22"/>
  </p:sldIdLst>
  <p:sldSz cx="24384000" cy="13716000"/>
  <p:notesSz cx="6858000" cy="9144000"/>
  <p:defaultTextStyle>
    <a:defPPr>
      <a:defRPr lang="es-ES"/>
    </a:defPPr>
    <a:lvl1pPr algn="ctr" defTabSz="825500" rtl="0" fontAlgn="base" hangingPunct="0">
      <a:spcBef>
        <a:spcPct val="0"/>
      </a:spcBef>
      <a:spcAft>
        <a:spcPct val="0"/>
      </a:spcAft>
      <a:defRPr sz="8000" kern="1200">
        <a:solidFill>
          <a:srgbClr val="FFFFFF"/>
        </a:solidFill>
        <a:latin typeface="League Gothic" charset="0"/>
        <a:ea typeface="ＭＳ Ｐゴシック" charset="0"/>
        <a:cs typeface="ＭＳ Ｐゴシック" charset="0"/>
        <a:sym typeface="League Gothic" charset="0"/>
      </a:defRPr>
    </a:lvl1pPr>
    <a:lvl2pPr marL="342900" indent="114300" algn="ctr" defTabSz="825500" rtl="0" fontAlgn="base" hangingPunct="0">
      <a:spcBef>
        <a:spcPct val="0"/>
      </a:spcBef>
      <a:spcAft>
        <a:spcPct val="0"/>
      </a:spcAft>
      <a:defRPr sz="8000" kern="1200">
        <a:solidFill>
          <a:srgbClr val="FFFFFF"/>
        </a:solidFill>
        <a:latin typeface="League Gothic" charset="0"/>
        <a:ea typeface="ＭＳ Ｐゴシック" charset="0"/>
        <a:cs typeface="ＭＳ Ｐゴシック" charset="0"/>
        <a:sym typeface="League Gothic" charset="0"/>
      </a:defRPr>
    </a:lvl2pPr>
    <a:lvl3pPr marL="685800" indent="228600" algn="ctr" defTabSz="825500" rtl="0" fontAlgn="base" hangingPunct="0">
      <a:spcBef>
        <a:spcPct val="0"/>
      </a:spcBef>
      <a:spcAft>
        <a:spcPct val="0"/>
      </a:spcAft>
      <a:defRPr sz="8000" kern="1200">
        <a:solidFill>
          <a:srgbClr val="FFFFFF"/>
        </a:solidFill>
        <a:latin typeface="League Gothic" charset="0"/>
        <a:ea typeface="ＭＳ Ｐゴシック" charset="0"/>
        <a:cs typeface="ＭＳ Ｐゴシック" charset="0"/>
        <a:sym typeface="League Gothic" charset="0"/>
      </a:defRPr>
    </a:lvl3pPr>
    <a:lvl4pPr marL="1028700" indent="342900" algn="ctr" defTabSz="825500" rtl="0" fontAlgn="base" hangingPunct="0">
      <a:spcBef>
        <a:spcPct val="0"/>
      </a:spcBef>
      <a:spcAft>
        <a:spcPct val="0"/>
      </a:spcAft>
      <a:defRPr sz="8000" kern="1200">
        <a:solidFill>
          <a:srgbClr val="FFFFFF"/>
        </a:solidFill>
        <a:latin typeface="League Gothic" charset="0"/>
        <a:ea typeface="ＭＳ Ｐゴシック" charset="0"/>
        <a:cs typeface="ＭＳ Ｐゴシック" charset="0"/>
        <a:sym typeface="League Gothic" charset="0"/>
      </a:defRPr>
    </a:lvl4pPr>
    <a:lvl5pPr marL="1371600" indent="457200" algn="ctr" defTabSz="825500" rtl="0" fontAlgn="base" hangingPunct="0">
      <a:spcBef>
        <a:spcPct val="0"/>
      </a:spcBef>
      <a:spcAft>
        <a:spcPct val="0"/>
      </a:spcAft>
      <a:defRPr sz="8000" kern="1200">
        <a:solidFill>
          <a:srgbClr val="FFFFFF"/>
        </a:solidFill>
        <a:latin typeface="League Gothic" charset="0"/>
        <a:ea typeface="ＭＳ Ｐゴシック" charset="0"/>
        <a:cs typeface="ＭＳ Ｐゴシック" charset="0"/>
        <a:sym typeface="League Gothic" charset="0"/>
      </a:defRPr>
    </a:lvl5pPr>
    <a:lvl6pPr marL="2286000" algn="l" defTabSz="457200" rtl="0" eaLnBrk="1" latinLnBrk="0" hangingPunct="1">
      <a:defRPr sz="8000" kern="1200">
        <a:solidFill>
          <a:srgbClr val="FFFFFF"/>
        </a:solidFill>
        <a:latin typeface="League Gothic" charset="0"/>
        <a:ea typeface="ＭＳ Ｐゴシック" charset="0"/>
        <a:cs typeface="ＭＳ Ｐゴシック" charset="0"/>
        <a:sym typeface="League Gothic" charset="0"/>
      </a:defRPr>
    </a:lvl6pPr>
    <a:lvl7pPr marL="2743200" algn="l" defTabSz="457200" rtl="0" eaLnBrk="1" latinLnBrk="0" hangingPunct="1">
      <a:defRPr sz="8000" kern="1200">
        <a:solidFill>
          <a:srgbClr val="FFFFFF"/>
        </a:solidFill>
        <a:latin typeface="League Gothic" charset="0"/>
        <a:ea typeface="ＭＳ Ｐゴシック" charset="0"/>
        <a:cs typeface="ＭＳ Ｐゴシック" charset="0"/>
        <a:sym typeface="League Gothic" charset="0"/>
      </a:defRPr>
    </a:lvl7pPr>
    <a:lvl8pPr marL="3200400" algn="l" defTabSz="457200" rtl="0" eaLnBrk="1" latinLnBrk="0" hangingPunct="1">
      <a:defRPr sz="8000" kern="1200">
        <a:solidFill>
          <a:srgbClr val="FFFFFF"/>
        </a:solidFill>
        <a:latin typeface="League Gothic" charset="0"/>
        <a:ea typeface="ＭＳ Ｐゴシック" charset="0"/>
        <a:cs typeface="ＭＳ Ｐゴシック" charset="0"/>
        <a:sym typeface="League Gothic" charset="0"/>
      </a:defRPr>
    </a:lvl8pPr>
    <a:lvl9pPr marL="3657600" algn="l" defTabSz="457200" rtl="0" eaLnBrk="1" latinLnBrk="0" hangingPunct="1">
      <a:defRPr sz="8000" kern="1200">
        <a:solidFill>
          <a:srgbClr val="FFFFFF"/>
        </a:solidFill>
        <a:latin typeface="League Gothic" charset="0"/>
        <a:ea typeface="ＭＳ Ｐゴシック" charset="0"/>
        <a:cs typeface="ＭＳ Ｐゴシック" charset="0"/>
        <a:sym typeface="League Gothic" charset="0"/>
      </a:defRPr>
    </a:lvl9pPr>
  </p:defaultTextStyle>
  <p:extLst>
    <p:ext uri="{EFAFB233-063F-42B5-8137-9DF3F51BA10A}">
      <p15:sldGuideLst xmlns:p15="http://schemas.microsoft.com/office/powerpoint/2012/main">
        <p15:guide id="1" orient="horz" pos="1950">
          <p15:clr>
            <a:srgbClr val="A4A3A4"/>
          </p15:clr>
        </p15:guide>
        <p15:guide id="2" pos="153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DFD"/>
    <a:srgbClr val="144467"/>
    <a:srgbClr val="1ECBC9"/>
    <a:srgbClr val="164681"/>
    <a:srgbClr val="7BBD32"/>
    <a:srgbClr val="83829B"/>
    <a:srgbClr val="42464C"/>
    <a:srgbClr val="1D5B94"/>
    <a:srgbClr val="205DAC"/>
    <a:srgbClr val="1B5A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836AD0-7F0A-464E-B2F5-3F1B50B18CD2}" v="1" dt="2019-09-19T22:30:02.0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20" autoAdjust="0"/>
    <p:restoredTop sz="86613"/>
  </p:normalViewPr>
  <p:slideViewPr>
    <p:cSldViewPr snapToGrid="0" snapToObjects="1">
      <p:cViewPr varScale="1">
        <p:scale>
          <a:sx n="36" d="100"/>
          <a:sy n="36" d="100"/>
        </p:scale>
        <p:origin x="996" y="90"/>
      </p:cViewPr>
      <p:guideLst>
        <p:guide orient="horz" pos="1950"/>
        <p:guide pos="153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4" d="100"/>
        <a:sy n="2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sp>
      <p:sp>
        <p:nvSpPr>
          <p:cNvPr id="2050"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s-ES" noProof="0">
                <a:sym typeface="Lucida Grande" charset="0"/>
              </a:rPr>
              <a:t>Click to edit Master text styles</a:t>
            </a:r>
          </a:p>
          <a:p>
            <a:pPr lvl="1"/>
            <a:r>
              <a:rPr lang="es-ES" noProof="0">
                <a:sym typeface="Lucida Grande" charset="0"/>
              </a:rPr>
              <a:t>Second level</a:t>
            </a:r>
          </a:p>
          <a:p>
            <a:pPr lvl="2"/>
            <a:r>
              <a:rPr lang="es-ES" noProof="0">
                <a:sym typeface="Lucida Grande" charset="0"/>
              </a:rPr>
              <a:t>Third level</a:t>
            </a:r>
          </a:p>
          <a:p>
            <a:pPr lvl="3"/>
            <a:r>
              <a:rPr lang="es-ES" noProof="0">
                <a:sym typeface="Lucida Grande" charset="0"/>
              </a:rPr>
              <a:t>Fourth level</a:t>
            </a:r>
          </a:p>
          <a:p>
            <a:pPr lvl="4"/>
            <a:r>
              <a:rPr lang="es-ES" noProof="0">
                <a:sym typeface="Lucida Grande" charset="0"/>
              </a:rPr>
              <a:t>Fifth level</a:t>
            </a:r>
          </a:p>
        </p:txBody>
      </p:sp>
    </p:spTree>
    <p:extLst>
      <p:ext uri="{BB962C8B-B14F-4D97-AF65-F5344CB8AC3E}">
        <p14:creationId xmlns:p14="http://schemas.microsoft.com/office/powerpoint/2010/main" val="1167256433"/>
      </p:ext>
    </p:extLst>
  </p:cSld>
  <p:clrMap bg1="lt1" tx1="dk1" bg2="lt2" tx2="dk2" accent1="accent1" accent2="accent2" accent3="accent3" accent4="accent4" accent5="accent5" accent6="accent6" hlink="hlink" folHlink="folHlink"/>
  <p:notesStyle>
    <a:lvl1pPr algn="l" defTabSz="825500" rtl="0" eaLnBrk="0" fontAlgn="base" hangingPunct="0">
      <a:spcBef>
        <a:spcPct val="0"/>
      </a:spcBef>
      <a:spcAft>
        <a:spcPct val="0"/>
      </a:spcAft>
      <a:defRPr sz="2200" kern="1200">
        <a:solidFill>
          <a:srgbClr val="000000"/>
        </a:solidFill>
        <a:latin typeface="Lucida Grande" charset="0"/>
        <a:ea typeface="ＭＳ Ｐゴシック" charset="0"/>
        <a:cs typeface="Lucida Grande" charset="0"/>
        <a:sym typeface="Lucida Grande" charset="0"/>
      </a:defRPr>
    </a:lvl1pPr>
    <a:lvl2pPr marL="228600" algn="l" defTabSz="825500" rtl="0" eaLnBrk="0" fontAlgn="base" hangingPunct="0">
      <a:spcBef>
        <a:spcPct val="0"/>
      </a:spcBef>
      <a:spcAft>
        <a:spcPct val="0"/>
      </a:spcAft>
      <a:defRPr sz="2200" kern="1200">
        <a:solidFill>
          <a:srgbClr val="000000"/>
        </a:solidFill>
        <a:latin typeface="Lucida Grande" charset="0"/>
        <a:ea typeface="Lucida Grande" charset="0"/>
        <a:cs typeface="Lucida Grande" charset="0"/>
        <a:sym typeface="Lucida Grande" charset="0"/>
      </a:defRPr>
    </a:lvl2pPr>
    <a:lvl3pPr marL="457200" algn="l" defTabSz="825500" rtl="0" eaLnBrk="0" fontAlgn="base" hangingPunct="0">
      <a:spcBef>
        <a:spcPct val="0"/>
      </a:spcBef>
      <a:spcAft>
        <a:spcPct val="0"/>
      </a:spcAft>
      <a:defRPr sz="2200" kern="1200">
        <a:solidFill>
          <a:srgbClr val="000000"/>
        </a:solidFill>
        <a:latin typeface="Lucida Grande" charset="0"/>
        <a:ea typeface="Lucida Grande" charset="0"/>
        <a:cs typeface="Lucida Grande" charset="0"/>
        <a:sym typeface="Lucida Grande" charset="0"/>
      </a:defRPr>
    </a:lvl3pPr>
    <a:lvl4pPr marL="685800" algn="l" defTabSz="825500" rtl="0" eaLnBrk="0" fontAlgn="base" hangingPunct="0">
      <a:spcBef>
        <a:spcPct val="0"/>
      </a:spcBef>
      <a:spcAft>
        <a:spcPct val="0"/>
      </a:spcAft>
      <a:defRPr sz="2200" kern="1200">
        <a:solidFill>
          <a:srgbClr val="000000"/>
        </a:solidFill>
        <a:latin typeface="Lucida Grande" charset="0"/>
        <a:ea typeface="Lucida Grande" charset="0"/>
        <a:cs typeface="Lucida Grande" charset="0"/>
        <a:sym typeface="Lucida Grande" charset="0"/>
      </a:defRPr>
    </a:lvl4pPr>
    <a:lvl5pPr marL="914400" algn="l" defTabSz="825500" rtl="0" eaLnBrk="0" fontAlgn="base" hangingPunct="0">
      <a:spcBef>
        <a:spcPct val="0"/>
      </a:spcBef>
      <a:spcAft>
        <a:spcPct val="0"/>
      </a:spcAft>
      <a:defRPr sz="2200" kern="1200">
        <a:solidFill>
          <a:srgbClr val="000000"/>
        </a:solidFill>
        <a:latin typeface="Lucida Grande" charset="0"/>
        <a:ea typeface="Lucida Grande" charset="0"/>
        <a:cs typeface="Lucida Grande" charset="0"/>
        <a:sym typeface="Lucida Grande"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421365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7658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828800" y="4260850"/>
            <a:ext cx="20726400" cy="2940050"/>
          </a:xfrm>
        </p:spPr>
        <p:txBody>
          <a:bodyPr/>
          <a:lstStyle/>
          <a:p>
            <a:r>
              <a:rPr lang="es-ES_tradnl"/>
              <a:t>Clic para editar título</a:t>
            </a:r>
            <a:endParaRPr lang="es-ES"/>
          </a:p>
        </p:txBody>
      </p:sp>
      <p:sp>
        <p:nvSpPr>
          <p:cNvPr id="3" name="Subtítulo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a:t>Haga clic para modificar el estilo de subtítulo del patrón</a:t>
            </a:r>
            <a:endParaRPr lang="es-ES"/>
          </a:p>
        </p:txBody>
      </p:sp>
      <p:sp>
        <p:nvSpPr>
          <p:cNvPr id="4" name="Rectangle 3"/>
          <p:cNvSpPr>
            <a:spLocks noGrp="1"/>
          </p:cNvSpPr>
          <p:nvPr>
            <p:ph type="sldNum" sz="quarter" idx="10"/>
          </p:nvPr>
        </p:nvSpPr>
        <p:spPr>
          <a:ln/>
        </p:spPr>
        <p:txBody>
          <a:bodyPr/>
          <a:lstStyle>
            <a:lvl1pPr>
              <a:defRPr/>
            </a:lvl1pPr>
          </a:lstStyle>
          <a:p>
            <a:pPr>
              <a:defRPr/>
            </a:pPr>
            <a:fld id="{2F39F656-D68C-274C-951E-F358A7F3C5CB}" type="slidenum">
              <a:rPr lang="es-ES"/>
              <a:pPr>
                <a:defRPr/>
              </a:pPr>
              <a:t>‹#›</a:t>
            </a:fld>
            <a:endParaRPr lang="es-ES" sz="2400"/>
          </a:p>
        </p:txBody>
      </p:sp>
    </p:spTree>
    <p:extLst>
      <p:ext uri="{BB962C8B-B14F-4D97-AF65-F5344CB8AC3E}">
        <p14:creationId xmlns:p14="http://schemas.microsoft.com/office/powerpoint/2010/main" val="348148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Rectangle 3"/>
          <p:cNvSpPr>
            <a:spLocks noGrp="1"/>
          </p:cNvSpPr>
          <p:nvPr>
            <p:ph type="sldNum" sz="quarter" idx="10"/>
          </p:nvPr>
        </p:nvSpPr>
        <p:spPr>
          <a:ln/>
        </p:spPr>
        <p:txBody>
          <a:bodyPr/>
          <a:lstStyle>
            <a:lvl1pPr>
              <a:defRPr/>
            </a:lvl1pPr>
          </a:lstStyle>
          <a:p>
            <a:pPr>
              <a:defRPr/>
            </a:pPr>
            <a:fld id="{4FA0BDB3-364C-9244-8C8B-6B2D6970B382}" type="slidenum">
              <a:rPr lang="es-ES"/>
              <a:pPr>
                <a:defRPr/>
              </a:pPr>
              <a:t>‹#›</a:t>
            </a:fld>
            <a:endParaRPr lang="es-ES" sz="2400"/>
          </a:p>
        </p:txBody>
      </p:sp>
    </p:spTree>
    <p:extLst>
      <p:ext uri="{BB962C8B-B14F-4D97-AF65-F5344CB8AC3E}">
        <p14:creationId xmlns:p14="http://schemas.microsoft.com/office/powerpoint/2010/main" val="3881284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7103725" y="2298700"/>
            <a:ext cx="4905375" cy="6362700"/>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2387600" y="2298700"/>
            <a:ext cx="14563725" cy="6362700"/>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Rectangle 3"/>
          <p:cNvSpPr>
            <a:spLocks noGrp="1"/>
          </p:cNvSpPr>
          <p:nvPr>
            <p:ph type="sldNum" sz="quarter" idx="10"/>
          </p:nvPr>
        </p:nvSpPr>
        <p:spPr>
          <a:ln/>
        </p:spPr>
        <p:txBody>
          <a:bodyPr/>
          <a:lstStyle>
            <a:lvl1pPr>
              <a:defRPr/>
            </a:lvl1pPr>
          </a:lstStyle>
          <a:p>
            <a:pPr>
              <a:defRPr/>
            </a:pPr>
            <a:fld id="{6952CC42-AB47-CE42-9DAB-4524DB392B68}" type="slidenum">
              <a:rPr lang="es-ES"/>
              <a:pPr>
                <a:defRPr/>
              </a:pPr>
              <a:t>‹#›</a:t>
            </a:fld>
            <a:endParaRPr lang="es-ES" sz="2400"/>
          </a:p>
        </p:txBody>
      </p:sp>
    </p:spTree>
    <p:extLst>
      <p:ext uri="{BB962C8B-B14F-4D97-AF65-F5344CB8AC3E}">
        <p14:creationId xmlns:p14="http://schemas.microsoft.com/office/powerpoint/2010/main" val="4169397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Rectangle 3"/>
          <p:cNvSpPr>
            <a:spLocks noGrp="1"/>
          </p:cNvSpPr>
          <p:nvPr>
            <p:ph type="sldNum" sz="quarter" idx="10"/>
          </p:nvPr>
        </p:nvSpPr>
        <p:spPr>
          <a:ln/>
        </p:spPr>
        <p:txBody>
          <a:bodyPr/>
          <a:lstStyle>
            <a:lvl1pPr>
              <a:defRPr/>
            </a:lvl1pPr>
          </a:lstStyle>
          <a:p>
            <a:pPr>
              <a:defRPr/>
            </a:pPr>
            <a:fld id="{7FC96244-132D-3E40-9141-3E4D47EEDF46}" type="slidenum">
              <a:rPr lang="es-ES"/>
              <a:pPr>
                <a:defRPr/>
              </a:pPr>
              <a:t>‹#›</a:t>
            </a:fld>
            <a:endParaRPr lang="es-ES" sz="2400"/>
          </a:p>
        </p:txBody>
      </p:sp>
    </p:spTree>
    <p:extLst>
      <p:ext uri="{BB962C8B-B14F-4D97-AF65-F5344CB8AC3E}">
        <p14:creationId xmlns:p14="http://schemas.microsoft.com/office/powerpoint/2010/main" val="1184465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925638" y="8813800"/>
            <a:ext cx="20726400" cy="2724150"/>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a:t>Haga clic para modificar el estilo de texto del patrón</a:t>
            </a:r>
          </a:p>
        </p:txBody>
      </p:sp>
      <p:sp>
        <p:nvSpPr>
          <p:cNvPr id="4" name="Rectangle 3"/>
          <p:cNvSpPr>
            <a:spLocks noGrp="1"/>
          </p:cNvSpPr>
          <p:nvPr>
            <p:ph type="sldNum" sz="quarter" idx="10"/>
          </p:nvPr>
        </p:nvSpPr>
        <p:spPr>
          <a:ln/>
        </p:spPr>
        <p:txBody>
          <a:bodyPr/>
          <a:lstStyle>
            <a:lvl1pPr>
              <a:defRPr/>
            </a:lvl1pPr>
          </a:lstStyle>
          <a:p>
            <a:pPr>
              <a:defRPr/>
            </a:pPr>
            <a:fld id="{25D5888C-2A4F-5141-B901-23C2EE9C2ECF}" type="slidenum">
              <a:rPr lang="es-ES"/>
              <a:pPr>
                <a:defRPr/>
              </a:pPr>
              <a:t>‹#›</a:t>
            </a:fld>
            <a:endParaRPr lang="es-ES" sz="2400"/>
          </a:p>
        </p:txBody>
      </p:sp>
    </p:spTree>
    <p:extLst>
      <p:ext uri="{BB962C8B-B14F-4D97-AF65-F5344CB8AC3E}">
        <p14:creationId xmlns:p14="http://schemas.microsoft.com/office/powerpoint/2010/main" val="4269316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2387600" y="7073900"/>
            <a:ext cx="9734550" cy="1587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12274550" y="7073900"/>
            <a:ext cx="9734550" cy="1587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Rectangle 3"/>
          <p:cNvSpPr>
            <a:spLocks noGrp="1"/>
          </p:cNvSpPr>
          <p:nvPr>
            <p:ph type="sldNum" sz="quarter" idx="10"/>
          </p:nvPr>
        </p:nvSpPr>
        <p:spPr>
          <a:ln/>
        </p:spPr>
        <p:txBody>
          <a:bodyPr/>
          <a:lstStyle>
            <a:lvl1pPr>
              <a:defRPr/>
            </a:lvl1pPr>
          </a:lstStyle>
          <a:p>
            <a:pPr>
              <a:defRPr/>
            </a:pPr>
            <a:fld id="{1C0E38A6-1FF6-8D47-B9B2-439F9040D59E}" type="slidenum">
              <a:rPr lang="es-ES"/>
              <a:pPr>
                <a:defRPr/>
              </a:pPr>
              <a:t>‹#›</a:t>
            </a:fld>
            <a:endParaRPr lang="es-ES" sz="2400"/>
          </a:p>
        </p:txBody>
      </p:sp>
    </p:spTree>
    <p:extLst>
      <p:ext uri="{BB962C8B-B14F-4D97-AF65-F5344CB8AC3E}">
        <p14:creationId xmlns:p14="http://schemas.microsoft.com/office/powerpoint/2010/main" val="2249988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1219200" y="549275"/>
            <a:ext cx="21945600" cy="2286000"/>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Rectangle 3"/>
          <p:cNvSpPr>
            <a:spLocks noGrp="1"/>
          </p:cNvSpPr>
          <p:nvPr>
            <p:ph type="sldNum" sz="quarter" idx="10"/>
          </p:nvPr>
        </p:nvSpPr>
        <p:spPr>
          <a:ln/>
        </p:spPr>
        <p:txBody>
          <a:bodyPr/>
          <a:lstStyle>
            <a:lvl1pPr>
              <a:defRPr/>
            </a:lvl1pPr>
          </a:lstStyle>
          <a:p>
            <a:pPr>
              <a:defRPr/>
            </a:pPr>
            <a:fld id="{C73C10AD-C10C-BB4F-A0BC-9465AACB69BD}" type="slidenum">
              <a:rPr lang="es-ES"/>
              <a:pPr>
                <a:defRPr/>
              </a:pPr>
              <a:t>‹#›</a:t>
            </a:fld>
            <a:endParaRPr lang="es-ES" sz="2400"/>
          </a:p>
        </p:txBody>
      </p:sp>
    </p:spTree>
    <p:extLst>
      <p:ext uri="{BB962C8B-B14F-4D97-AF65-F5344CB8AC3E}">
        <p14:creationId xmlns:p14="http://schemas.microsoft.com/office/powerpoint/2010/main" val="408154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Rectangle 3"/>
          <p:cNvSpPr>
            <a:spLocks noGrp="1"/>
          </p:cNvSpPr>
          <p:nvPr>
            <p:ph type="sldNum" sz="quarter" idx="10"/>
          </p:nvPr>
        </p:nvSpPr>
        <p:spPr>
          <a:ln/>
        </p:spPr>
        <p:txBody>
          <a:bodyPr/>
          <a:lstStyle>
            <a:lvl1pPr>
              <a:defRPr/>
            </a:lvl1pPr>
          </a:lstStyle>
          <a:p>
            <a:pPr>
              <a:defRPr/>
            </a:pPr>
            <a:fld id="{03860944-C808-654C-9D30-1CD557C21A2E}" type="slidenum">
              <a:rPr lang="es-ES"/>
              <a:pPr>
                <a:defRPr/>
              </a:pPr>
              <a:t>‹#›</a:t>
            </a:fld>
            <a:endParaRPr lang="es-ES" sz="2400"/>
          </a:p>
        </p:txBody>
      </p:sp>
    </p:spTree>
    <p:extLst>
      <p:ext uri="{BB962C8B-B14F-4D97-AF65-F5344CB8AC3E}">
        <p14:creationId xmlns:p14="http://schemas.microsoft.com/office/powerpoint/2010/main" val="3072615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3"/>
          <p:cNvSpPr>
            <a:spLocks noGrp="1"/>
          </p:cNvSpPr>
          <p:nvPr>
            <p:ph type="sldNum" sz="quarter" idx="10"/>
          </p:nvPr>
        </p:nvSpPr>
        <p:spPr>
          <a:ln/>
        </p:spPr>
        <p:txBody>
          <a:bodyPr/>
          <a:lstStyle>
            <a:lvl1pPr>
              <a:defRPr/>
            </a:lvl1pPr>
          </a:lstStyle>
          <a:p>
            <a:pPr>
              <a:defRPr/>
            </a:pPr>
            <a:fld id="{596FE179-8F1D-094B-BC79-A61A21C330A7}" type="slidenum">
              <a:rPr lang="es-ES"/>
              <a:pPr>
                <a:defRPr/>
              </a:pPr>
              <a:t>‹#›</a:t>
            </a:fld>
            <a:endParaRPr lang="es-ES" sz="2400"/>
          </a:p>
        </p:txBody>
      </p:sp>
    </p:spTree>
    <p:extLst>
      <p:ext uri="{BB962C8B-B14F-4D97-AF65-F5344CB8AC3E}">
        <p14:creationId xmlns:p14="http://schemas.microsoft.com/office/powerpoint/2010/main" val="1435882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219200" y="546100"/>
            <a:ext cx="8021638" cy="2324100"/>
          </a:xfrm>
        </p:spPr>
        <p:txBody>
          <a:bodyPr/>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Rectangle 3"/>
          <p:cNvSpPr>
            <a:spLocks noGrp="1"/>
          </p:cNvSpPr>
          <p:nvPr>
            <p:ph type="sldNum" sz="quarter" idx="10"/>
          </p:nvPr>
        </p:nvSpPr>
        <p:spPr>
          <a:ln/>
        </p:spPr>
        <p:txBody>
          <a:bodyPr/>
          <a:lstStyle>
            <a:lvl1pPr>
              <a:defRPr/>
            </a:lvl1pPr>
          </a:lstStyle>
          <a:p>
            <a:pPr>
              <a:defRPr/>
            </a:pPr>
            <a:fld id="{94040D94-555D-DB4D-A828-700EF29E8086}" type="slidenum">
              <a:rPr lang="es-ES"/>
              <a:pPr>
                <a:defRPr/>
              </a:pPr>
              <a:t>‹#›</a:t>
            </a:fld>
            <a:endParaRPr lang="es-ES" sz="2400"/>
          </a:p>
        </p:txBody>
      </p:sp>
    </p:spTree>
    <p:extLst>
      <p:ext uri="{BB962C8B-B14F-4D97-AF65-F5344CB8AC3E}">
        <p14:creationId xmlns:p14="http://schemas.microsoft.com/office/powerpoint/2010/main" val="3978266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779963" y="9601200"/>
            <a:ext cx="14630400" cy="1133475"/>
          </a:xfrm>
        </p:spPr>
        <p:txBody>
          <a:bodyPr/>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sym typeface="Gill Sans" charset="0"/>
            </a:endParaRPr>
          </a:p>
        </p:txBody>
      </p:sp>
      <p:sp>
        <p:nvSpPr>
          <p:cNvPr id="4" name="Marcador de texto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Rectangle 3"/>
          <p:cNvSpPr>
            <a:spLocks noGrp="1"/>
          </p:cNvSpPr>
          <p:nvPr>
            <p:ph type="sldNum" sz="quarter" idx="10"/>
          </p:nvPr>
        </p:nvSpPr>
        <p:spPr>
          <a:ln/>
        </p:spPr>
        <p:txBody>
          <a:bodyPr/>
          <a:lstStyle>
            <a:lvl1pPr>
              <a:defRPr/>
            </a:lvl1pPr>
          </a:lstStyle>
          <a:p>
            <a:pPr>
              <a:defRPr/>
            </a:pPr>
            <a:fld id="{B3C5B796-6261-4345-84DF-7F8D2529BBEB}" type="slidenum">
              <a:rPr lang="es-ES"/>
              <a:pPr>
                <a:defRPr/>
              </a:pPr>
              <a:t>‹#›</a:t>
            </a:fld>
            <a:endParaRPr lang="es-ES" sz="2400"/>
          </a:p>
        </p:txBody>
      </p:sp>
    </p:spTree>
    <p:extLst>
      <p:ext uri="{BB962C8B-B14F-4D97-AF65-F5344CB8AC3E}">
        <p14:creationId xmlns:p14="http://schemas.microsoft.com/office/powerpoint/2010/main" val="4034071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2387600" y="2298700"/>
            <a:ext cx="196215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s-ES" dirty="0" err="1">
                <a:sym typeface="Gill Sans" charset="0"/>
              </a:rPr>
              <a:t>Click</a:t>
            </a:r>
            <a:r>
              <a:rPr lang="es-ES" dirty="0">
                <a:sym typeface="Gill Sans" charset="0"/>
              </a:rPr>
              <a:t> </a:t>
            </a:r>
            <a:r>
              <a:rPr lang="es-ES" dirty="0" err="1">
                <a:sym typeface="Gill Sans" charset="0"/>
              </a:rPr>
              <a:t>to</a:t>
            </a:r>
            <a:r>
              <a:rPr lang="es-ES" dirty="0">
                <a:sym typeface="Gill Sans" charset="0"/>
              </a:rPr>
              <a:t> </a:t>
            </a:r>
            <a:r>
              <a:rPr lang="es-ES" dirty="0" err="1">
                <a:sym typeface="Gill Sans" charset="0"/>
              </a:rPr>
              <a:t>edit</a:t>
            </a:r>
            <a:r>
              <a:rPr lang="es-ES" dirty="0">
                <a:sym typeface="Gill Sans" charset="0"/>
              </a:rPr>
              <a:t> Master </a:t>
            </a:r>
            <a:r>
              <a:rPr lang="es-ES" dirty="0" err="1">
                <a:sym typeface="Gill Sans" charset="0"/>
              </a:rPr>
              <a:t>title</a:t>
            </a:r>
            <a:r>
              <a:rPr lang="es-ES" dirty="0">
                <a:sym typeface="Gill Sans" charset="0"/>
              </a:rPr>
              <a:t> </a:t>
            </a:r>
            <a:r>
              <a:rPr lang="es-ES" dirty="0" err="1">
                <a:sym typeface="Gill Sans" charset="0"/>
              </a:rPr>
              <a:t>style</a:t>
            </a:r>
            <a:endParaRPr lang="es-ES" dirty="0">
              <a:sym typeface="Gill Sans" charset="0"/>
            </a:endParaRPr>
          </a:p>
        </p:txBody>
      </p:sp>
      <p:sp>
        <p:nvSpPr>
          <p:cNvPr id="1026" name="Rectangle 2"/>
          <p:cNvSpPr>
            <a:spLocks noGrp="1"/>
          </p:cNvSpPr>
          <p:nvPr>
            <p:ph type="body" idx="1"/>
          </p:nvPr>
        </p:nvSpPr>
        <p:spPr bwMode="auto">
          <a:xfrm>
            <a:off x="2387600" y="7073900"/>
            <a:ext cx="19621500" cy="158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s-ES">
                <a:sym typeface="Gill Sans" charset="0"/>
              </a:rPr>
              <a:t>Click to edit Master text styles</a:t>
            </a:r>
          </a:p>
          <a:p>
            <a:pPr lvl="1"/>
            <a:r>
              <a:rPr lang="es-ES">
                <a:sym typeface="Gill Sans" charset="0"/>
              </a:rPr>
              <a:t>Second level</a:t>
            </a:r>
          </a:p>
          <a:p>
            <a:pPr lvl="2"/>
            <a:r>
              <a:rPr lang="es-ES">
                <a:sym typeface="Gill Sans" charset="0"/>
              </a:rPr>
              <a:t>Third level</a:t>
            </a:r>
          </a:p>
          <a:p>
            <a:pPr lvl="3"/>
            <a:r>
              <a:rPr lang="es-ES">
                <a:sym typeface="Gill Sans" charset="0"/>
              </a:rPr>
              <a:t>Fourth level</a:t>
            </a:r>
          </a:p>
          <a:p>
            <a:pPr lvl="4"/>
            <a:r>
              <a:rPr lang="es-ES">
                <a:sym typeface="Gill Sans" charset="0"/>
              </a:rPr>
              <a:t>Fifth level</a:t>
            </a:r>
          </a:p>
        </p:txBody>
      </p:sp>
      <p:sp>
        <p:nvSpPr>
          <p:cNvPr id="1027" name="Rectangle 3"/>
          <p:cNvSpPr>
            <a:spLocks noGrp="1"/>
          </p:cNvSpPr>
          <p:nvPr>
            <p:ph type="sldNum" sz="quarter" idx="2"/>
          </p:nvPr>
        </p:nvSpPr>
        <p:spPr bwMode="auto">
          <a:xfrm>
            <a:off x="12038013" y="13081000"/>
            <a:ext cx="2936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a:cs typeface="League Gothic" charset="0"/>
              </a:defRPr>
            </a:lvl1pPr>
          </a:lstStyle>
          <a:p>
            <a:pPr>
              <a:defRPr/>
            </a:pPr>
            <a:fld id="{9DCCEB0B-F95A-5744-9A10-36B61965D4CB}" type="slidenum">
              <a:rPr lang="es-ES"/>
              <a:pPr>
                <a:defRPr/>
              </a:pPr>
              <a:t>‹#›</a:t>
            </a:fld>
            <a:endParaRPr lang="es-ES" sz="24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defTabSz="825500" rtl="0" eaLnBrk="0" fontAlgn="base" hangingPunct="0">
        <a:spcBef>
          <a:spcPct val="0"/>
        </a:spcBef>
        <a:spcAft>
          <a:spcPct val="0"/>
        </a:spcAft>
        <a:defRPr sz="11800">
          <a:solidFill>
            <a:srgbClr val="000000"/>
          </a:solidFill>
          <a:latin typeface="+mj-lt"/>
          <a:ea typeface="+mj-ea"/>
          <a:cs typeface="+mj-cs"/>
          <a:sym typeface="Gill Sans" charset="0"/>
        </a:defRPr>
      </a:lvl1pPr>
      <a:lvl2pPr algn="ctr" defTabSz="825500" rtl="0" eaLnBrk="0" fontAlgn="base" hangingPunct="0">
        <a:spcBef>
          <a:spcPct val="0"/>
        </a:spcBef>
        <a:spcAft>
          <a:spcPct val="0"/>
        </a:spcAft>
        <a:defRPr sz="11800">
          <a:solidFill>
            <a:srgbClr val="000000"/>
          </a:solidFill>
          <a:latin typeface="Gill Sans" charset="0"/>
          <a:ea typeface="ＭＳ Ｐゴシック" charset="0"/>
          <a:cs typeface="Gill Sans" charset="0"/>
          <a:sym typeface="Gill Sans" charset="0"/>
        </a:defRPr>
      </a:lvl2pPr>
      <a:lvl3pPr algn="ctr" defTabSz="825500" rtl="0" eaLnBrk="0" fontAlgn="base" hangingPunct="0">
        <a:spcBef>
          <a:spcPct val="0"/>
        </a:spcBef>
        <a:spcAft>
          <a:spcPct val="0"/>
        </a:spcAft>
        <a:defRPr sz="11800">
          <a:solidFill>
            <a:srgbClr val="000000"/>
          </a:solidFill>
          <a:latin typeface="Gill Sans" charset="0"/>
          <a:ea typeface="ＭＳ Ｐゴシック" charset="0"/>
          <a:cs typeface="Gill Sans" charset="0"/>
          <a:sym typeface="Gill Sans" charset="0"/>
        </a:defRPr>
      </a:lvl3pPr>
      <a:lvl4pPr algn="ctr" defTabSz="825500" rtl="0" eaLnBrk="0" fontAlgn="base" hangingPunct="0">
        <a:spcBef>
          <a:spcPct val="0"/>
        </a:spcBef>
        <a:spcAft>
          <a:spcPct val="0"/>
        </a:spcAft>
        <a:defRPr sz="11800">
          <a:solidFill>
            <a:srgbClr val="000000"/>
          </a:solidFill>
          <a:latin typeface="Gill Sans" charset="0"/>
          <a:ea typeface="ＭＳ Ｐゴシック" charset="0"/>
          <a:cs typeface="Gill Sans" charset="0"/>
          <a:sym typeface="Gill Sans" charset="0"/>
        </a:defRPr>
      </a:lvl4pPr>
      <a:lvl5pPr algn="ctr" defTabSz="825500" rtl="0" eaLnBrk="0" fontAlgn="base" hangingPunct="0">
        <a:spcBef>
          <a:spcPct val="0"/>
        </a:spcBef>
        <a:spcAft>
          <a:spcPct val="0"/>
        </a:spcAft>
        <a:defRPr sz="11800">
          <a:solidFill>
            <a:srgbClr val="000000"/>
          </a:solidFill>
          <a:latin typeface="Gill Sans" charset="0"/>
          <a:ea typeface="ＭＳ Ｐゴシック" charset="0"/>
          <a:cs typeface="Gill Sans" charset="0"/>
          <a:sym typeface="Gill Sans" charset="0"/>
        </a:defRPr>
      </a:lvl5pPr>
      <a:lvl6pPr marL="457200" algn="ctr" defTabSz="825500" rtl="0" fontAlgn="base" hangingPunct="0">
        <a:spcBef>
          <a:spcPct val="0"/>
        </a:spcBef>
        <a:spcAft>
          <a:spcPct val="0"/>
        </a:spcAft>
        <a:defRPr sz="11800">
          <a:solidFill>
            <a:srgbClr val="000000"/>
          </a:solidFill>
          <a:latin typeface="Gill Sans" charset="0"/>
          <a:ea typeface="ＭＳ Ｐゴシック" charset="0"/>
          <a:cs typeface="Gill Sans" charset="0"/>
          <a:sym typeface="Gill Sans" charset="0"/>
        </a:defRPr>
      </a:lvl6pPr>
      <a:lvl7pPr marL="914400" algn="ctr" defTabSz="825500" rtl="0" fontAlgn="base" hangingPunct="0">
        <a:spcBef>
          <a:spcPct val="0"/>
        </a:spcBef>
        <a:spcAft>
          <a:spcPct val="0"/>
        </a:spcAft>
        <a:defRPr sz="11800">
          <a:solidFill>
            <a:srgbClr val="000000"/>
          </a:solidFill>
          <a:latin typeface="Gill Sans" charset="0"/>
          <a:ea typeface="ＭＳ Ｐゴシック" charset="0"/>
          <a:cs typeface="Gill Sans" charset="0"/>
          <a:sym typeface="Gill Sans" charset="0"/>
        </a:defRPr>
      </a:lvl7pPr>
      <a:lvl8pPr marL="1371600" algn="ctr" defTabSz="825500" rtl="0" fontAlgn="base" hangingPunct="0">
        <a:spcBef>
          <a:spcPct val="0"/>
        </a:spcBef>
        <a:spcAft>
          <a:spcPct val="0"/>
        </a:spcAft>
        <a:defRPr sz="11800">
          <a:solidFill>
            <a:srgbClr val="000000"/>
          </a:solidFill>
          <a:latin typeface="Gill Sans" charset="0"/>
          <a:ea typeface="ＭＳ Ｐゴシック" charset="0"/>
          <a:cs typeface="Gill Sans" charset="0"/>
          <a:sym typeface="Gill Sans" charset="0"/>
        </a:defRPr>
      </a:lvl8pPr>
      <a:lvl9pPr marL="1828800" algn="ctr" defTabSz="825500" rtl="0" fontAlgn="base" hangingPunct="0">
        <a:spcBef>
          <a:spcPct val="0"/>
        </a:spcBef>
        <a:spcAft>
          <a:spcPct val="0"/>
        </a:spcAft>
        <a:defRPr sz="11800">
          <a:solidFill>
            <a:srgbClr val="000000"/>
          </a:solidFill>
          <a:latin typeface="Gill Sans" charset="0"/>
          <a:ea typeface="ＭＳ Ｐゴシック" charset="0"/>
          <a:cs typeface="Gill Sans" charset="0"/>
          <a:sym typeface="Gill Sans" charset="0"/>
        </a:defRPr>
      </a:lvl9pPr>
    </p:titleStyle>
    <p:bodyStyle>
      <a:lvl1pPr marL="342900" indent="-342900" algn="ctr" defTabSz="825500" rtl="0" eaLnBrk="0" fontAlgn="base" hangingPunct="0">
        <a:spcBef>
          <a:spcPct val="0"/>
        </a:spcBef>
        <a:spcAft>
          <a:spcPct val="0"/>
        </a:spcAft>
        <a:defRPr sz="4600">
          <a:solidFill>
            <a:srgbClr val="000000"/>
          </a:solidFill>
          <a:latin typeface="+mn-lt"/>
          <a:ea typeface="+mn-ea"/>
          <a:cs typeface="+mn-cs"/>
          <a:sym typeface="Gill Sans" charset="0"/>
        </a:defRPr>
      </a:lvl1pPr>
      <a:lvl2pPr marL="742950" indent="-285750" algn="ctr" defTabSz="825500" rtl="0" eaLnBrk="0" fontAlgn="base" hangingPunct="0">
        <a:spcBef>
          <a:spcPct val="0"/>
        </a:spcBef>
        <a:spcAft>
          <a:spcPct val="0"/>
        </a:spcAft>
        <a:defRPr sz="4600">
          <a:solidFill>
            <a:srgbClr val="000000"/>
          </a:solidFill>
          <a:latin typeface="+mn-lt"/>
          <a:ea typeface="Gill Sans" charset="0"/>
          <a:cs typeface="+mn-cs"/>
          <a:sym typeface="Gill Sans" charset="0"/>
        </a:defRPr>
      </a:lvl2pPr>
      <a:lvl3pPr marL="1143000" indent="-228600" algn="ctr" defTabSz="825500" rtl="0" eaLnBrk="0" fontAlgn="base" hangingPunct="0">
        <a:spcBef>
          <a:spcPct val="0"/>
        </a:spcBef>
        <a:spcAft>
          <a:spcPct val="0"/>
        </a:spcAft>
        <a:defRPr sz="4600">
          <a:solidFill>
            <a:srgbClr val="000000"/>
          </a:solidFill>
          <a:latin typeface="+mn-lt"/>
          <a:ea typeface="Gill Sans" charset="0"/>
          <a:cs typeface="+mn-cs"/>
          <a:sym typeface="Gill Sans" charset="0"/>
        </a:defRPr>
      </a:lvl3pPr>
      <a:lvl4pPr marL="1600200" indent="-228600" algn="ctr" defTabSz="825500" rtl="0" eaLnBrk="0" fontAlgn="base" hangingPunct="0">
        <a:spcBef>
          <a:spcPct val="0"/>
        </a:spcBef>
        <a:spcAft>
          <a:spcPct val="0"/>
        </a:spcAft>
        <a:defRPr sz="4600">
          <a:solidFill>
            <a:srgbClr val="000000"/>
          </a:solidFill>
          <a:latin typeface="+mn-lt"/>
          <a:ea typeface="Gill Sans" charset="0"/>
          <a:cs typeface="+mn-cs"/>
          <a:sym typeface="Gill Sans" charset="0"/>
        </a:defRPr>
      </a:lvl4pPr>
      <a:lvl5pPr marL="2057400" indent="-228600" algn="ctr" defTabSz="825500" rtl="0" eaLnBrk="0" fontAlgn="base" hangingPunct="0">
        <a:spcBef>
          <a:spcPct val="0"/>
        </a:spcBef>
        <a:spcAft>
          <a:spcPct val="0"/>
        </a:spcAft>
        <a:defRPr sz="4600">
          <a:solidFill>
            <a:srgbClr val="000000"/>
          </a:solidFill>
          <a:latin typeface="+mn-lt"/>
          <a:ea typeface="Gill Sans" charset="0"/>
          <a:cs typeface="+mn-cs"/>
          <a:sym typeface="Gill Sans" charset="0"/>
        </a:defRPr>
      </a:lvl5pPr>
      <a:lvl6pPr marL="457200" algn="ctr" defTabSz="825500" rtl="0" fontAlgn="base" hangingPunct="0">
        <a:spcBef>
          <a:spcPct val="0"/>
        </a:spcBef>
        <a:spcAft>
          <a:spcPct val="0"/>
        </a:spcAft>
        <a:defRPr sz="4600">
          <a:solidFill>
            <a:srgbClr val="000000"/>
          </a:solidFill>
          <a:latin typeface="+mn-lt"/>
          <a:ea typeface="Gill Sans" charset="0"/>
          <a:cs typeface="+mn-cs"/>
          <a:sym typeface="Gill Sans" charset="0"/>
        </a:defRPr>
      </a:lvl6pPr>
      <a:lvl7pPr marL="914400" algn="ctr" defTabSz="825500" rtl="0" fontAlgn="base" hangingPunct="0">
        <a:spcBef>
          <a:spcPct val="0"/>
        </a:spcBef>
        <a:spcAft>
          <a:spcPct val="0"/>
        </a:spcAft>
        <a:defRPr sz="4600">
          <a:solidFill>
            <a:srgbClr val="000000"/>
          </a:solidFill>
          <a:latin typeface="+mn-lt"/>
          <a:ea typeface="Gill Sans" charset="0"/>
          <a:cs typeface="+mn-cs"/>
          <a:sym typeface="Gill Sans" charset="0"/>
        </a:defRPr>
      </a:lvl7pPr>
      <a:lvl8pPr marL="1371600" algn="ctr" defTabSz="825500" rtl="0" fontAlgn="base" hangingPunct="0">
        <a:spcBef>
          <a:spcPct val="0"/>
        </a:spcBef>
        <a:spcAft>
          <a:spcPct val="0"/>
        </a:spcAft>
        <a:defRPr sz="4600">
          <a:solidFill>
            <a:srgbClr val="000000"/>
          </a:solidFill>
          <a:latin typeface="+mn-lt"/>
          <a:ea typeface="Gill Sans" charset="0"/>
          <a:cs typeface="+mn-cs"/>
          <a:sym typeface="Gill Sans" charset="0"/>
        </a:defRPr>
      </a:lvl8pPr>
      <a:lvl9pPr marL="1828800" algn="ctr" defTabSz="825500" rtl="0" fontAlgn="base" hangingPunct="0">
        <a:spcBef>
          <a:spcPct val="0"/>
        </a:spcBef>
        <a:spcAft>
          <a:spcPct val="0"/>
        </a:spcAft>
        <a:defRPr sz="4600">
          <a:solidFill>
            <a:srgbClr val="000000"/>
          </a:solidFill>
          <a:latin typeface="+mn-lt"/>
          <a:ea typeface="Gill Sans" charset="0"/>
          <a:cs typeface="+mn-cs"/>
          <a:sym typeface="Gill Sans" charset="0"/>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8.jpg"/><Relationship Id="rId4" Type="http://schemas.openxmlformats.org/officeDocument/2006/relationships/image" Target="../media/image23.jpeg"/><Relationship Id="rId9" Type="http://schemas.openxmlformats.org/officeDocument/2006/relationships/image" Target="../media/image10.gif"/></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0.jpe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34.png"/><Relationship Id="rId5" Type="http://schemas.openxmlformats.org/officeDocument/2006/relationships/image" Target="../media/image4.jpeg"/><Relationship Id="rId15" Type="http://schemas.openxmlformats.org/officeDocument/2006/relationships/image" Target="../media/image28.jp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bwMode="auto">
          <a:xfrm>
            <a:off x="0" y="-17463"/>
            <a:ext cx="24384000" cy="13716001"/>
          </a:xfrm>
          <a:prstGeom prst="rect">
            <a:avLst/>
          </a:prstGeom>
          <a:solidFill>
            <a:schemeClr val="bg1"/>
          </a:solid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defRPr/>
            </a:pPr>
            <a:endParaRPr lang="en-US" dirty="0">
              <a:cs typeface="League Gothic" charset="0"/>
            </a:endParaRPr>
          </a:p>
        </p:txBody>
      </p:sp>
      <p:pic>
        <p:nvPicPr>
          <p:cNvPr id="14339" name="Picture 40" descr="BIG_O.png"/>
          <p:cNvPicPr>
            <a:picLocks noChangeAspect="1"/>
          </p:cNvPicPr>
          <p:nvPr/>
        </p:nvPicPr>
        <p:blipFill>
          <a:blip r:embed="rId4">
            <a:alphaModFix amt="18000"/>
            <a:extLst>
              <a:ext uri="{28A0092B-C50C-407E-A947-70E740481C1C}">
                <a14:useLocalDpi xmlns:a14="http://schemas.microsoft.com/office/drawing/2010/main" val="0"/>
              </a:ext>
            </a:extLst>
          </a:blip>
          <a:srcRect l="24100" b="22951"/>
          <a:stretch>
            <a:fillRect/>
          </a:stretch>
        </p:blipFill>
        <p:spPr bwMode="auto">
          <a:xfrm>
            <a:off x="0" y="-110878"/>
            <a:ext cx="24501591" cy="13604108"/>
          </a:xfrm>
          <a:prstGeom prst="rect">
            <a:avLst/>
          </a:prstGeom>
          <a:noFill/>
          <a:ln>
            <a:noFill/>
          </a:ln>
          <a:extLst>
            <a:ext uri="{909E8E84-426E-40DD-AFC4-6F175D3DCCD1}">
              <a14:hiddenFill xmlns:a14="http://schemas.microsoft.com/office/drawing/2010/main">
                <a:solidFill>
                  <a:srgbClr val="FFFFFF">
                    <a:alpha val="1803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AutoShape 2"/>
          <p:cNvSpPr>
            <a:spLocks/>
          </p:cNvSpPr>
          <p:nvPr/>
        </p:nvSpPr>
        <p:spPr bwMode="auto">
          <a:xfrm>
            <a:off x="7564438" y="6256338"/>
            <a:ext cx="9380537" cy="15224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endParaRPr lang="es-ES" dirty="0">
              <a:cs typeface="League Gothic" charset="0"/>
            </a:endParaRPr>
          </a:p>
        </p:txBody>
      </p:sp>
      <p:grpSp>
        <p:nvGrpSpPr>
          <p:cNvPr id="14342" name="Group 10"/>
          <p:cNvGrpSpPr>
            <a:grpSpLocks/>
          </p:cNvGrpSpPr>
          <p:nvPr/>
        </p:nvGrpSpPr>
        <p:grpSpPr bwMode="auto">
          <a:xfrm>
            <a:off x="5629275" y="5121275"/>
            <a:ext cx="13196888" cy="3778250"/>
            <a:chOff x="7007424" y="5092538"/>
            <a:chExt cx="10440789" cy="2989598"/>
          </a:xfrm>
        </p:grpSpPr>
        <p:pic>
          <p:nvPicPr>
            <p:cNvPr id="13" name="Picture 6" descr="PIC4.jpg"/>
            <p:cNvPicPr>
              <a:picLocks noChangeAspect="1"/>
            </p:cNvPicPr>
            <p:nvPr/>
          </p:nvPicPr>
          <p:blipFill>
            <a:blip r:embed="rId5">
              <a:extLst>
                <a:ext uri="{28A0092B-C50C-407E-A947-70E740481C1C}">
                  <a14:useLocalDpi xmlns:a14="http://schemas.microsoft.com/office/drawing/2010/main" val="0"/>
                </a:ext>
              </a:extLst>
            </a:blip>
            <a:srcRect l="28635" t="5258" r="22313" b="7541"/>
            <a:stretch>
              <a:fillRect/>
            </a:stretch>
          </p:blipFill>
          <p:spPr bwMode="auto">
            <a:xfrm>
              <a:off x="7007424" y="5092538"/>
              <a:ext cx="1579997" cy="1501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 name="Picture 7" descr="PIC3.jpg"/>
            <p:cNvPicPr>
              <a:picLocks noChangeAspect="1"/>
            </p:cNvPicPr>
            <p:nvPr/>
          </p:nvPicPr>
          <p:blipFill>
            <a:blip r:embed="rId6">
              <a:extLst>
                <a:ext uri="{28A0092B-C50C-407E-A947-70E740481C1C}">
                  <a14:useLocalDpi xmlns:a14="http://schemas.microsoft.com/office/drawing/2010/main" val="0"/>
                </a:ext>
              </a:extLst>
            </a:blip>
            <a:srcRect l="45514" r="20271" b="447"/>
            <a:stretch>
              <a:fillRect/>
            </a:stretch>
          </p:blipFill>
          <p:spPr bwMode="auto">
            <a:xfrm>
              <a:off x="8572349" y="5092538"/>
              <a:ext cx="3634746" cy="2972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 name="Picture 9" descr="pic13.jpg"/>
            <p:cNvPicPr>
              <a:picLocks noChangeAspect="1"/>
            </p:cNvPicPr>
            <p:nvPr/>
          </p:nvPicPr>
          <p:blipFill rotWithShape="1">
            <a:blip r:embed="rId7">
              <a:extLst>
                <a:ext uri="{28A0092B-C50C-407E-A947-70E740481C1C}">
                  <a14:useLocalDpi xmlns:a14="http://schemas.microsoft.com/office/drawing/2010/main" val="0"/>
                </a:ext>
              </a:extLst>
            </a:blip>
            <a:srcRect l="20351" r="14061"/>
            <a:stretch/>
          </p:blipFill>
          <p:spPr bwMode="auto">
            <a:xfrm>
              <a:off x="12192023" y="5092538"/>
              <a:ext cx="1591301" cy="1536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 name="AutoShape 12"/>
            <p:cNvSpPr>
              <a:spLocks/>
            </p:cNvSpPr>
            <p:nvPr/>
          </p:nvSpPr>
          <p:spPr bwMode="auto">
            <a:xfrm>
              <a:off x="7007424" y="6581057"/>
              <a:ext cx="1579997" cy="15010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3E88BD"/>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18" name="AutoShape 13"/>
            <p:cNvSpPr>
              <a:spLocks/>
            </p:cNvSpPr>
            <p:nvPr/>
          </p:nvSpPr>
          <p:spPr bwMode="auto">
            <a:xfrm>
              <a:off x="12192023" y="6581057"/>
              <a:ext cx="1600093" cy="15010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205DAC"/>
            </a:solidFill>
            <a:ln>
              <a:noFill/>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pic>
          <p:nvPicPr>
            <p:cNvPr id="14348" name="Picture 20"/>
            <p:cNvPicPr>
              <a:picLocks noChangeAspect="1"/>
            </p:cNvPicPr>
            <p:nvPr/>
          </p:nvPicPr>
          <p:blipFill>
            <a:blip r:embed="rId8">
              <a:alphaModFix amt="88000"/>
              <a:extLst>
                <a:ext uri="{28A0092B-C50C-407E-A947-70E740481C1C}">
                  <a14:useLocalDpi xmlns:a14="http://schemas.microsoft.com/office/drawing/2010/main" val="0"/>
                </a:ext>
              </a:extLst>
            </a:blip>
            <a:srcRect t="600" r="2412" b="-2"/>
            <a:stretch>
              <a:fillRect/>
            </a:stretch>
          </p:blipFill>
          <p:spPr bwMode="auto">
            <a:xfrm>
              <a:off x="13776176" y="5092538"/>
              <a:ext cx="3672037" cy="2979724"/>
            </a:xfrm>
            <a:prstGeom prst="rect">
              <a:avLst/>
            </a:prstGeom>
            <a:noFill/>
            <a:ln>
              <a:noFill/>
            </a:ln>
            <a:extLst>
              <a:ext uri="{909E8E84-426E-40DD-AFC4-6F175D3DCCD1}">
                <a14:hiddenFill xmlns:a14="http://schemas.microsoft.com/office/drawing/2010/main">
                  <a:solidFill>
                    <a:srgbClr val="FFFFFF">
                      <a:alpha val="87842"/>
                    </a:srgbClr>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AutoShape 1"/>
          <p:cNvSpPr>
            <a:spLocks/>
          </p:cNvSpPr>
          <p:nvPr/>
        </p:nvSpPr>
        <p:spPr bwMode="auto">
          <a:xfrm>
            <a:off x="0" y="12543905"/>
            <a:ext cx="24383999" cy="949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647700">
              <a:lnSpc>
                <a:spcPct val="120000"/>
              </a:lnSpc>
              <a:spcBef>
                <a:spcPts val="1700"/>
              </a:spcBef>
              <a:defRPr/>
            </a:pPr>
            <a:fld id="{96AC61E3-46AF-4E60-9B79-2FCA896CF9EA}" type="datetime2">
              <a:rPr lang="en-AU" sz="2000" smtClean="0">
                <a:solidFill>
                  <a:srgbClr val="838383"/>
                </a:solidFill>
                <a:latin typeface="Lato" charset="0"/>
                <a:cs typeface="Lato" charset="0"/>
                <a:sym typeface="Lato" charset="0"/>
              </a:rPr>
              <a:t>Monday, 21 October 2019</a:t>
            </a:fld>
            <a:endParaRPr lang="es-ES" dirty="0">
              <a:cs typeface="League Gothic" charset="0"/>
            </a:endParaRPr>
          </a:p>
        </p:txBody>
      </p:sp>
      <p:pic>
        <p:nvPicPr>
          <p:cNvPr id="20" name="Picture 19"/>
          <p:cNvPicPr>
            <a:picLocks noChangeAspect="1"/>
          </p:cNvPicPr>
          <p:nvPr/>
        </p:nvPicPr>
        <p:blipFill>
          <a:blip r:embed="rId9"/>
          <a:stretch>
            <a:fillRect/>
          </a:stretch>
        </p:blipFill>
        <p:spPr>
          <a:xfrm>
            <a:off x="6187281" y="1083030"/>
            <a:ext cx="12134850" cy="2305050"/>
          </a:xfrm>
          <a:prstGeom prst="rect">
            <a:avLst/>
          </a:prstGeom>
        </p:spPr>
      </p:pic>
      <p:pic>
        <p:nvPicPr>
          <p:cNvPr id="19" name="Picture 18">
            <a:extLst>
              <a:ext uri="{FF2B5EF4-FFF2-40B4-BE49-F238E27FC236}">
                <a16:creationId xmlns:a16="http://schemas.microsoft.com/office/drawing/2014/main" id="{2F577C27-0B15-42C8-9AB8-6117E4110DAC}"/>
              </a:ext>
            </a:extLst>
          </p:cNvPr>
          <p:cNvPicPr>
            <a:picLocks noChangeAspect="1"/>
          </p:cNvPicPr>
          <p:nvPr/>
        </p:nvPicPr>
        <p:blipFill>
          <a:blip r:embed="rId9"/>
          <a:stretch>
            <a:fillRect/>
          </a:stretch>
        </p:blipFill>
        <p:spPr>
          <a:xfrm>
            <a:off x="6187281" y="1096169"/>
            <a:ext cx="12134850" cy="2305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2"/>
          <p:cNvSpPr>
            <a:spLocks noChangeShapeType="1"/>
          </p:cNvSpPr>
          <p:nvPr/>
        </p:nvSpPr>
        <p:spPr bwMode="auto">
          <a:xfrm>
            <a:off x="2755900" y="2816225"/>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Gill Sans" charset="0"/>
              <a:cs typeface="Gill Sans" charset="0"/>
              <a:sym typeface="Gill Sans" charset="0"/>
            </a:endParaRPr>
          </a:p>
        </p:txBody>
      </p:sp>
      <p:sp>
        <p:nvSpPr>
          <p:cNvPr id="5" name="AutoShape 6"/>
          <p:cNvSpPr>
            <a:spLocks/>
          </p:cNvSpPr>
          <p:nvPr/>
        </p:nvSpPr>
        <p:spPr bwMode="auto">
          <a:xfrm>
            <a:off x="1131619" y="1289050"/>
            <a:ext cx="1322388" cy="132238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1D5B94"/>
          </a:solidFill>
          <a:ln w="25400" cap="flat" cmpd="sng">
            <a:solidFill>
              <a:srgbClr val="000000">
                <a:alpha val="0"/>
              </a:srgbClr>
            </a:solidFill>
            <a:prstDash val="solid"/>
            <a:miter lim="0"/>
            <a:headEnd/>
            <a:tailEnd/>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6" name="AutoShape 10"/>
          <p:cNvSpPr>
            <a:spLocks/>
          </p:cNvSpPr>
          <p:nvPr/>
        </p:nvSpPr>
        <p:spPr bwMode="auto">
          <a:xfrm>
            <a:off x="19060293" y="4271257"/>
            <a:ext cx="479425" cy="481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600"/>
                  <a:pt x="10798" y="21600"/>
                </a:cubicBezTo>
                <a:cubicBezTo>
                  <a:pt x="10553" y="21600"/>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7" name="AutoShape 11"/>
          <p:cNvSpPr>
            <a:spLocks/>
          </p:cNvSpPr>
          <p:nvPr/>
        </p:nvSpPr>
        <p:spPr bwMode="auto">
          <a:xfrm>
            <a:off x="14090108" y="4298764"/>
            <a:ext cx="481013" cy="396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3"/>
                  <a:pt x="21335" y="310"/>
                </a:cubicBezTo>
                <a:cubicBezTo>
                  <a:pt x="21511" y="518"/>
                  <a:pt x="21599" y="760"/>
                  <a:pt x="21599" y="1048"/>
                </a:cubicBezTo>
                <a:lnTo>
                  <a:pt x="21599" y="16238"/>
                </a:lnTo>
                <a:cubicBezTo>
                  <a:pt x="21599" y="16523"/>
                  <a:pt x="21511" y="16767"/>
                  <a:pt x="21335" y="16969"/>
                </a:cubicBezTo>
                <a:cubicBezTo>
                  <a:pt x="21161" y="17173"/>
                  <a:pt x="20943" y="17274"/>
                  <a:pt x="20684" y="17274"/>
                </a:cubicBezTo>
                <a:lnTo>
                  <a:pt x="19807" y="17274"/>
                </a:lnTo>
                <a:lnTo>
                  <a:pt x="19807" y="17369"/>
                </a:lnTo>
                <a:cubicBezTo>
                  <a:pt x="19807" y="17948"/>
                  <a:pt x="19709" y="18498"/>
                  <a:pt x="19513" y="19017"/>
                </a:cubicBezTo>
                <a:cubicBezTo>
                  <a:pt x="19317" y="19535"/>
                  <a:pt x="19060" y="19984"/>
                  <a:pt x="18746" y="20361"/>
                </a:cubicBezTo>
                <a:cubicBezTo>
                  <a:pt x="18433" y="20738"/>
                  <a:pt x="18051" y="21038"/>
                  <a:pt x="17608" y="21263"/>
                </a:cubicBezTo>
                <a:cubicBezTo>
                  <a:pt x="17167" y="21487"/>
                  <a:pt x="16697" y="21599"/>
                  <a:pt x="16197" y="21599"/>
                </a:cubicBezTo>
                <a:cubicBezTo>
                  <a:pt x="15705" y="21599"/>
                  <a:pt x="15237" y="21487"/>
                  <a:pt x="14796" y="21263"/>
                </a:cubicBezTo>
                <a:cubicBezTo>
                  <a:pt x="14353" y="21038"/>
                  <a:pt x="13973" y="20738"/>
                  <a:pt x="13653" y="20361"/>
                </a:cubicBezTo>
                <a:cubicBezTo>
                  <a:pt x="13332" y="19984"/>
                  <a:pt x="13077" y="19535"/>
                  <a:pt x="12886" y="19017"/>
                </a:cubicBezTo>
                <a:cubicBezTo>
                  <a:pt x="12695" y="18498"/>
                  <a:pt x="12600" y="17948"/>
                  <a:pt x="12600" y="17369"/>
                </a:cubicBezTo>
                <a:lnTo>
                  <a:pt x="12600" y="17274"/>
                </a:lnTo>
                <a:lnTo>
                  <a:pt x="9000" y="17274"/>
                </a:lnTo>
                <a:lnTo>
                  <a:pt x="9000" y="17369"/>
                </a:lnTo>
                <a:cubicBezTo>
                  <a:pt x="9000" y="17948"/>
                  <a:pt x="8904" y="18498"/>
                  <a:pt x="8713" y="19017"/>
                </a:cubicBezTo>
                <a:cubicBezTo>
                  <a:pt x="8522" y="19535"/>
                  <a:pt x="8265" y="19984"/>
                  <a:pt x="7946" y="20361"/>
                </a:cubicBezTo>
                <a:cubicBezTo>
                  <a:pt x="7628" y="20738"/>
                  <a:pt x="7244" y="21038"/>
                  <a:pt x="6803" y="21263"/>
                </a:cubicBezTo>
                <a:cubicBezTo>
                  <a:pt x="6360" y="21487"/>
                  <a:pt x="5894" y="21599"/>
                  <a:pt x="5402" y="21599"/>
                </a:cubicBezTo>
                <a:cubicBezTo>
                  <a:pt x="4910" y="21599"/>
                  <a:pt x="4442" y="21487"/>
                  <a:pt x="4004" y="21263"/>
                </a:cubicBezTo>
                <a:cubicBezTo>
                  <a:pt x="3558" y="21038"/>
                  <a:pt x="3178" y="20738"/>
                  <a:pt x="2857" y="20361"/>
                </a:cubicBezTo>
                <a:cubicBezTo>
                  <a:pt x="2537" y="19984"/>
                  <a:pt x="2282" y="19535"/>
                  <a:pt x="2091" y="19017"/>
                </a:cubicBezTo>
                <a:cubicBezTo>
                  <a:pt x="1900" y="18498"/>
                  <a:pt x="1804" y="17948"/>
                  <a:pt x="1804" y="17369"/>
                </a:cubicBezTo>
                <a:lnTo>
                  <a:pt x="1804" y="17274"/>
                </a:lnTo>
                <a:lnTo>
                  <a:pt x="891" y="17274"/>
                </a:lnTo>
                <a:cubicBezTo>
                  <a:pt x="646" y="17274"/>
                  <a:pt x="438" y="17168"/>
                  <a:pt x="262" y="16960"/>
                </a:cubicBezTo>
                <a:cubicBezTo>
                  <a:pt x="88" y="16756"/>
                  <a:pt x="0" y="16514"/>
                  <a:pt x="0" y="16238"/>
                </a:cubicBezTo>
                <a:lnTo>
                  <a:pt x="0" y="10668"/>
                </a:lnTo>
                <a:cubicBezTo>
                  <a:pt x="0" y="10441"/>
                  <a:pt x="26" y="10205"/>
                  <a:pt x="68" y="9960"/>
                </a:cubicBezTo>
                <a:cubicBezTo>
                  <a:pt x="117" y="9715"/>
                  <a:pt x="186" y="9474"/>
                  <a:pt x="274" y="9229"/>
                </a:cubicBezTo>
                <a:cubicBezTo>
                  <a:pt x="364" y="8984"/>
                  <a:pt x="470" y="8751"/>
                  <a:pt x="592" y="8526"/>
                </a:cubicBezTo>
                <a:cubicBezTo>
                  <a:pt x="712" y="8301"/>
                  <a:pt x="837" y="8114"/>
                  <a:pt x="959" y="7964"/>
                </a:cubicBezTo>
                <a:lnTo>
                  <a:pt x="3573" y="4906"/>
                </a:lnTo>
                <a:cubicBezTo>
                  <a:pt x="3697" y="4759"/>
                  <a:pt x="3857" y="4613"/>
                  <a:pt x="4053" y="4474"/>
                </a:cubicBezTo>
                <a:cubicBezTo>
                  <a:pt x="4248" y="4330"/>
                  <a:pt x="4449" y="4209"/>
                  <a:pt x="4657" y="4109"/>
                </a:cubicBezTo>
                <a:cubicBezTo>
                  <a:pt x="4863" y="4005"/>
                  <a:pt x="5071" y="3927"/>
                  <a:pt x="5277" y="3867"/>
                </a:cubicBezTo>
                <a:cubicBezTo>
                  <a:pt x="5485" y="3806"/>
                  <a:pt x="5686" y="3775"/>
                  <a:pt x="5882" y="3775"/>
                </a:cubicBezTo>
                <a:lnTo>
                  <a:pt x="6820" y="3775"/>
                </a:lnTo>
                <a:lnTo>
                  <a:pt x="6820" y="1048"/>
                </a:lnTo>
                <a:cubicBezTo>
                  <a:pt x="6820" y="760"/>
                  <a:pt x="6908" y="518"/>
                  <a:pt x="7082" y="310"/>
                </a:cubicBezTo>
                <a:cubicBezTo>
                  <a:pt x="7258" y="103"/>
                  <a:pt x="7464" y="0"/>
                  <a:pt x="7699" y="0"/>
                </a:cubicBezTo>
                <a:lnTo>
                  <a:pt x="20684" y="0"/>
                </a:lnTo>
                <a:close/>
                <a:moveTo>
                  <a:pt x="6791" y="6438"/>
                </a:moveTo>
                <a:lnTo>
                  <a:pt x="5877" y="6438"/>
                </a:lnTo>
                <a:cubicBezTo>
                  <a:pt x="5799" y="6438"/>
                  <a:pt x="5676" y="6478"/>
                  <a:pt x="5510" y="6550"/>
                </a:cubicBezTo>
                <a:cubicBezTo>
                  <a:pt x="5341" y="6625"/>
                  <a:pt x="5223" y="6703"/>
                  <a:pt x="5152" y="6784"/>
                </a:cubicBezTo>
                <a:lnTo>
                  <a:pt x="2539" y="9830"/>
                </a:lnTo>
                <a:cubicBezTo>
                  <a:pt x="2478" y="9902"/>
                  <a:pt x="2412" y="10040"/>
                  <a:pt x="2351" y="10239"/>
                </a:cubicBezTo>
                <a:cubicBezTo>
                  <a:pt x="2289" y="10435"/>
                  <a:pt x="2257" y="10579"/>
                  <a:pt x="2257" y="10671"/>
                </a:cubicBezTo>
                <a:lnTo>
                  <a:pt x="2257" y="11527"/>
                </a:lnTo>
                <a:lnTo>
                  <a:pt x="6795" y="11527"/>
                </a:lnTo>
                <a:lnTo>
                  <a:pt x="6795" y="6438"/>
                </a:lnTo>
                <a:close/>
                <a:moveTo>
                  <a:pt x="5395" y="18942"/>
                </a:moveTo>
                <a:cubicBezTo>
                  <a:pt x="5760" y="18942"/>
                  <a:pt x="6075" y="18789"/>
                  <a:pt x="6340" y="18481"/>
                </a:cubicBezTo>
                <a:cubicBezTo>
                  <a:pt x="6600" y="18173"/>
                  <a:pt x="6732" y="17804"/>
                  <a:pt x="6732" y="17372"/>
                </a:cubicBezTo>
                <a:cubicBezTo>
                  <a:pt x="6732" y="16940"/>
                  <a:pt x="6600" y="16569"/>
                  <a:pt x="6340" y="16252"/>
                </a:cubicBezTo>
                <a:cubicBezTo>
                  <a:pt x="6078" y="15944"/>
                  <a:pt x="5762" y="15786"/>
                  <a:pt x="5395" y="15786"/>
                </a:cubicBezTo>
                <a:cubicBezTo>
                  <a:pt x="5027" y="15786"/>
                  <a:pt x="4714" y="15941"/>
                  <a:pt x="4444" y="16246"/>
                </a:cubicBezTo>
                <a:cubicBezTo>
                  <a:pt x="4180" y="16557"/>
                  <a:pt x="4045" y="16932"/>
                  <a:pt x="4045" y="17372"/>
                </a:cubicBezTo>
                <a:cubicBezTo>
                  <a:pt x="4045" y="17804"/>
                  <a:pt x="4180" y="18173"/>
                  <a:pt x="4444" y="18481"/>
                </a:cubicBezTo>
                <a:cubicBezTo>
                  <a:pt x="4714" y="18789"/>
                  <a:pt x="5027" y="18942"/>
                  <a:pt x="5395" y="18942"/>
                </a:cubicBezTo>
                <a:moveTo>
                  <a:pt x="16195" y="18942"/>
                </a:moveTo>
                <a:cubicBezTo>
                  <a:pt x="16560" y="18942"/>
                  <a:pt x="16878" y="18789"/>
                  <a:pt x="17145" y="18481"/>
                </a:cubicBezTo>
                <a:cubicBezTo>
                  <a:pt x="17409" y="18173"/>
                  <a:pt x="17544" y="17804"/>
                  <a:pt x="17544" y="17372"/>
                </a:cubicBezTo>
                <a:cubicBezTo>
                  <a:pt x="17544" y="16940"/>
                  <a:pt x="17412" y="16569"/>
                  <a:pt x="17150" y="16252"/>
                </a:cubicBezTo>
                <a:cubicBezTo>
                  <a:pt x="16890" y="15944"/>
                  <a:pt x="16572" y="15786"/>
                  <a:pt x="16195" y="15786"/>
                </a:cubicBezTo>
                <a:cubicBezTo>
                  <a:pt x="15827" y="15786"/>
                  <a:pt x="15514" y="15941"/>
                  <a:pt x="15249" y="16246"/>
                </a:cubicBezTo>
                <a:cubicBezTo>
                  <a:pt x="14990" y="16557"/>
                  <a:pt x="14857" y="16932"/>
                  <a:pt x="14857" y="17372"/>
                </a:cubicBezTo>
                <a:cubicBezTo>
                  <a:pt x="14857" y="17804"/>
                  <a:pt x="14990" y="18173"/>
                  <a:pt x="15249" y="18481"/>
                </a:cubicBezTo>
                <a:cubicBezTo>
                  <a:pt x="15511" y="18789"/>
                  <a:pt x="15825" y="18942"/>
                  <a:pt x="16195" y="18942"/>
                </a:cubicBezTo>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8" name="AutoShape 13"/>
          <p:cNvSpPr>
            <a:spLocks/>
          </p:cNvSpPr>
          <p:nvPr/>
        </p:nvSpPr>
        <p:spPr bwMode="auto">
          <a:xfrm>
            <a:off x="9412288" y="4157476"/>
            <a:ext cx="481012" cy="481013"/>
          </a:xfrm>
          <a:custGeom>
            <a:avLst/>
            <a:gdLst>
              <a:gd name="T0" fmla="*/ 10795 w 21591"/>
              <a:gd name="T1" fmla="+- 0 10799 50"/>
              <a:gd name="T2" fmla="*/ 10799 h 21498"/>
              <a:gd name="T3" fmla="*/ 10795 w 21591"/>
              <a:gd name="T4" fmla="+- 0 10799 50"/>
              <a:gd name="T5" fmla="*/ 10799 h 21498"/>
              <a:gd name="T6" fmla="*/ 10795 w 21591"/>
              <a:gd name="T7" fmla="+- 0 10799 50"/>
              <a:gd name="T8" fmla="*/ 10799 h 21498"/>
              <a:gd name="T9" fmla="*/ 10795 w 21591"/>
              <a:gd name="T10" fmla="+- 0 10799 50"/>
              <a:gd name="T11" fmla="*/ 10799 h 21498"/>
            </a:gdLst>
            <a:ahLst/>
            <a:cxnLst>
              <a:cxn ang="0">
                <a:pos x="T0" y="T2"/>
              </a:cxn>
              <a:cxn ang="0">
                <a:pos x="T3" y="T5"/>
              </a:cxn>
              <a:cxn ang="0">
                <a:pos x="T6" y="T8"/>
              </a:cxn>
              <a:cxn ang="0">
                <a:pos x="T9" y="T11"/>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4"/>
                  <a:pt x="10017" y="11093"/>
                  <a:pt x="9664" y="11764"/>
                </a:cubicBezTo>
                <a:cubicBezTo>
                  <a:pt x="9234" y="12584"/>
                  <a:pt x="8793" y="13393"/>
                  <a:pt x="8336" y="14196"/>
                </a:cubicBezTo>
                <a:cubicBezTo>
                  <a:pt x="7876" y="14996"/>
                  <a:pt x="7384" y="15717"/>
                  <a:pt x="6858" y="16356"/>
                </a:cubicBezTo>
                <a:cubicBezTo>
                  <a:pt x="6329" y="16995"/>
                  <a:pt x="5752" y="17509"/>
                  <a:pt x="5118" y="17897"/>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3"/>
                  <a:pt x="6410" y="9875"/>
                </a:cubicBezTo>
                <a:cubicBezTo>
                  <a:pt x="5862" y="8926"/>
                  <a:pt x="5319" y="8127"/>
                  <a:pt x="4776" y="7473"/>
                </a:cubicBezTo>
                <a:cubicBezTo>
                  <a:pt x="4232" y="6822"/>
                  <a:pt x="3650" y="6495"/>
                  <a:pt x="3024" y="6495"/>
                </a:cubicBezTo>
                <a:lnTo>
                  <a:pt x="462" y="6495"/>
                </a:lnTo>
                <a:close/>
                <a:moveTo>
                  <a:pt x="21333" y="15997"/>
                </a:moveTo>
                <a:cubicBezTo>
                  <a:pt x="21514" y="16166"/>
                  <a:pt x="21600"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9" name="AutoShape 2"/>
          <p:cNvSpPr>
            <a:spLocks/>
          </p:cNvSpPr>
          <p:nvPr/>
        </p:nvSpPr>
        <p:spPr bwMode="auto">
          <a:xfrm>
            <a:off x="3017838" y="1341438"/>
            <a:ext cx="12472987"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a:solidFill>
                  <a:srgbClr val="53585F"/>
                </a:solidFill>
                <a:latin typeface="Avenir Light"/>
                <a:cs typeface="Avenir Light"/>
              </a:rPr>
              <a:t>TELEPHONY AND VOICE</a:t>
            </a:r>
            <a:endParaRPr lang="es-ES" dirty="0">
              <a:latin typeface="Avenir Light"/>
              <a:cs typeface="Avenir Light"/>
            </a:endParaRPr>
          </a:p>
        </p:txBody>
      </p:sp>
      <p:sp>
        <p:nvSpPr>
          <p:cNvPr id="10" name="AutoShape 4"/>
          <p:cNvSpPr>
            <a:spLocks/>
          </p:cNvSpPr>
          <p:nvPr/>
        </p:nvSpPr>
        <p:spPr bwMode="auto">
          <a:xfrm>
            <a:off x="3016250" y="2128838"/>
            <a:ext cx="18520904" cy="444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r>
              <a:rPr lang="en-AU" sz="1800" b="1" dirty="0">
                <a:solidFill>
                  <a:srgbClr val="838383"/>
                </a:solidFill>
                <a:latin typeface="Avenir Light"/>
                <a:cs typeface="Avenir Light"/>
              </a:rPr>
              <a:t>GSIT TELEPHONY AND VOICE POWERED BY CISCO SYSTEMS</a:t>
            </a:r>
            <a:endParaRPr lang="en-US" sz="1800" b="1" dirty="0">
              <a:solidFill>
                <a:srgbClr val="838383"/>
              </a:solidFill>
              <a:latin typeface="Avenir Light"/>
              <a:cs typeface="Avenir Light"/>
            </a:endParaRPr>
          </a:p>
        </p:txBody>
      </p:sp>
      <p:sp>
        <p:nvSpPr>
          <p:cNvPr id="11" name="AutoShape 5"/>
          <p:cNvSpPr>
            <a:spLocks/>
          </p:cNvSpPr>
          <p:nvPr/>
        </p:nvSpPr>
        <p:spPr bwMode="auto">
          <a:xfrm>
            <a:off x="2705100" y="1289050"/>
            <a:ext cx="157163" cy="128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205DAC"/>
          </a:solidFill>
          <a:ln>
            <a:noFill/>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12" name="AutoShape 22"/>
          <p:cNvSpPr>
            <a:spLocks/>
          </p:cNvSpPr>
          <p:nvPr/>
        </p:nvSpPr>
        <p:spPr bwMode="auto">
          <a:xfrm>
            <a:off x="2705098" y="3250668"/>
            <a:ext cx="18832056" cy="7030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GSIT offers access to Telephone solutions on traditional Telstra PSTN and Telstra ISDN platforms, as well as VoIP (Voice over IP), </a:t>
            </a:r>
            <a:r>
              <a:rPr lang="en-AU" sz="2800" dirty="0" err="1">
                <a:solidFill>
                  <a:schemeClr val="tx1"/>
                </a:solidFill>
                <a:latin typeface="Avenir Light" charset="0"/>
                <a:cs typeface="Avenir Light" charset="0"/>
              </a:rPr>
              <a:t>FoIP</a:t>
            </a:r>
            <a:r>
              <a:rPr lang="en-AU" sz="2800" dirty="0">
                <a:solidFill>
                  <a:schemeClr val="tx1"/>
                </a:solidFill>
                <a:latin typeface="Avenir Light" charset="0"/>
                <a:cs typeface="Avenir Light" charset="0"/>
              </a:rPr>
              <a:t> (Fax over IP), Inbound 1300/13/1800 and on Premise or Hosted PBX all at extremely competitive prices and even better when bundled with our Internet and IP VPN Private Network Services.</a:t>
            </a:r>
          </a:p>
        </p:txBody>
      </p:sp>
      <p:sp>
        <p:nvSpPr>
          <p:cNvPr id="14" name="TextBox 13"/>
          <p:cNvSpPr txBox="1"/>
          <p:nvPr/>
        </p:nvSpPr>
        <p:spPr>
          <a:xfrm>
            <a:off x="6956134" y="7315200"/>
            <a:ext cx="184731" cy="1323439"/>
          </a:xfrm>
          <a:prstGeom prst="rect">
            <a:avLst/>
          </a:prstGeom>
          <a:noFill/>
        </p:spPr>
        <p:txBody>
          <a:bodyPr wrap="none" rtlCol="0">
            <a:spAutoFit/>
          </a:bodyPr>
          <a:lstStyle/>
          <a:p>
            <a:endParaRPr lang="en-US"/>
          </a:p>
        </p:txBody>
      </p:sp>
      <p:sp>
        <p:nvSpPr>
          <p:cNvPr id="15" name="AutoShape 22"/>
          <p:cNvSpPr>
            <a:spLocks/>
          </p:cNvSpPr>
          <p:nvPr/>
        </p:nvSpPr>
        <p:spPr bwMode="auto">
          <a:xfrm>
            <a:off x="2705100" y="4385925"/>
            <a:ext cx="18832054" cy="15770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b="1" dirty="0">
                <a:solidFill>
                  <a:schemeClr val="tx1"/>
                </a:solidFill>
                <a:latin typeface="Avenir Light" charset="0"/>
                <a:cs typeface="Avenir Light" charset="0"/>
              </a:rPr>
              <a:t>PSTN </a:t>
            </a:r>
            <a:r>
              <a:rPr lang="en-AU" sz="2800" dirty="0">
                <a:solidFill>
                  <a:schemeClr val="tx1"/>
                </a:solidFill>
                <a:latin typeface="Avenir Light" charset="0"/>
                <a:cs typeface="Avenir Light" charset="0"/>
              </a:rPr>
              <a:t>(Public Switched Telephone Network) is the traditional analogue phone system, commonly used in businesses around Australia. PSTN runs on copper pair cables into your building. PSTN is often used for ADSL, Fax Lines and Alarm Systems.</a:t>
            </a:r>
          </a:p>
        </p:txBody>
      </p:sp>
      <p:sp>
        <p:nvSpPr>
          <p:cNvPr id="18" name="Line 2"/>
          <p:cNvSpPr>
            <a:spLocks noChangeShapeType="1"/>
          </p:cNvSpPr>
          <p:nvPr/>
        </p:nvSpPr>
        <p:spPr bwMode="auto">
          <a:xfrm>
            <a:off x="2755900" y="12777643"/>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Gill Sans" charset="0"/>
              <a:cs typeface="Gill Sans" charset="0"/>
              <a:sym typeface="Gill Sans" charset="0"/>
            </a:endParaRPr>
          </a:p>
        </p:txBody>
      </p:sp>
      <p:pic>
        <p:nvPicPr>
          <p:cNvPr id="22" name="Picture 21" descr="voip-phone-icon.png"/>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1483516" y="1660580"/>
            <a:ext cx="618594" cy="618594"/>
          </a:xfrm>
          <a:prstGeom prst="rect">
            <a:avLst/>
          </a:prstGeom>
        </p:spPr>
      </p:pic>
      <p:sp>
        <p:nvSpPr>
          <p:cNvPr id="23" name="AutoShape 22"/>
          <p:cNvSpPr>
            <a:spLocks/>
          </p:cNvSpPr>
          <p:nvPr/>
        </p:nvSpPr>
        <p:spPr bwMode="auto">
          <a:xfrm>
            <a:off x="2705098" y="6097520"/>
            <a:ext cx="18781254" cy="7025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b="1" dirty="0">
                <a:solidFill>
                  <a:schemeClr val="tx1"/>
                </a:solidFill>
                <a:latin typeface="Avenir Light" charset="0"/>
                <a:cs typeface="Avenir Light" charset="0"/>
              </a:rPr>
              <a:t>ISDN</a:t>
            </a:r>
            <a:r>
              <a:rPr lang="en-AU" sz="2800" dirty="0">
                <a:solidFill>
                  <a:schemeClr val="tx1"/>
                </a:solidFill>
                <a:latin typeface="Avenir Light" charset="0"/>
                <a:cs typeface="Avenir Light" charset="0"/>
              </a:rPr>
              <a:t> digital phone line system is a total solution for delivering high-speed, digital communications to your business.</a:t>
            </a:r>
          </a:p>
        </p:txBody>
      </p:sp>
      <p:sp>
        <p:nvSpPr>
          <p:cNvPr id="24" name="AutoShape 22"/>
          <p:cNvSpPr>
            <a:spLocks/>
          </p:cNvSpPr>
          <p:nvPr/>
        </p:nvSpPr>
        <p:spPr bwMode="auto">
          <a:xfrm>
            <a:off x="2705098" y="6875262"/>
            <a:ext cx="18781254" cy="1779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b="1" dirty="0">
                <a:solidFill>
                  <a:schemeClr val="tx1"/>
                </a:solidFill>
                <a:latin typeface="Avenir Light" charset="0"/>
                <a:cs typeface="Avenir Light" charset="0"/>
              </a:rPr>
              <a:t>VoIP (SIP) </a:t>
            </a:r>
            <a:r>
              <a:rPr lang="en-AU" sz="2800" dirty="0">
                <a:solidFill>
                  <a:schemeClr val="tx1"/>
                </a:solidFill>
                <a:latin typeface="Avenir Light" charset="0"/>
                <a:cs typeface="Avenir Light" charset="0"/>
              </a:rPr>
              <a:t>High quality, high availability, voice termination at a fraction of the cost of traditional telephony. VoIP is a great way to reduce call costs in your business and can replace traditional PSTN and ISDN services. Integrate VoIP into your existing Digital or Analogue Telephone System or move to a Voice over IP Phone System or Hosted IP PBX.</a:t>
            </a:r>
          </a:p>
        </p:txBody>
      </p:sp>
      <p:sp>
        <p:nvSpPr>
          <p:cNvPr id="25" name="AutoShape 22"/>
          <p:cNvSpPr>
            <a:spLocks/>
          </p:cNvSpPr>
          <p:nvPr/>
        </p:nvSpPr>
        <p:spPr bwMode="auto">
          <a:xfrm>
            <a:off x="2705098" y="8717870"/>
            <a:ext cx="18781254" cy="1779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b="1" dirty="0">
                <a:solidFill>
                  <a:schemeClr val="tx1"/>
                </a:solidFill>
                <a:latin typeface="Avenir Light" charset="0"/>
                <a:cs typeface="Avenir Light" charset="0"/>
              </a:rPr>
              <a:t>Inbound 1300/1800 </a:t>
            </a:r>
            <a:r>
              <a:rPr lang="en-AU" sz="2800" dirty="0">
                <a:solidFill>
                  <a:schemeClr val="tx1"/>
                </a:solidFill>
                <a:latin typeface="Avenir Light" charset="0"/>
                <a:cs typeface="Avenir Light" charset="0"/>
              </a:rPr>
              <a:t>numbers give a consistent point of contact, and saves on marketing costs by using the same number in many forms of advertising. Customers can contact you from a fixed line or mobile anywhere in Australia and your 1300 or 1800 number can land on your Office Phone or Mobile Phone.1300 and 1800 numbers give businesses a National presence as there is no Local Area Code.</a:t>
            </a:r>
          </a:p>
        </p:txBody>
      </p:sp>
      <p:sp>
        <p:nvSpPr>
          <p:cNvPr id="26" name="AutoShape 22"/>
          <p:cNvSpPr>
            <a:spLocks/>
          </p:cNvSpPr>
          <p:nvPr/>
        </p:nvSpPr>
        <p:spPr bwMode="auto">
          <a:xfrm>
            <a:off x="2705098" y="10783548"/>
            <a:ext cx="18781254" cy="1779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b="1" dirty="0">
                <a:solidFill>
                  <a:schemeClr val="tx1"/>
                </a:solidFill>
                <a:latin typeface="Avenir Light" charset="0"/>
                <a:cs typeface="Avenir Light" charset="0"/>
              </a:rPr>
              <a:t>On Premise or Hosted PBX </a:t>
            </a:r>
            <a:r>
              <a:rPr lang="en-AU" sz="2800" dirty="0">
                <a:solidFill>
                  <a:schemeClr val="tx1"/>
                </a:solidFill>
                <a:latin typeface="Avenir Light" charset="0"/>
                <a:cs typeface="Avenir Light" charset="0"/>
              </a:rPr>
              <a:t>phone system without the overheads? Pay as you go with all the features of a traditional phone system and more, a new phone system gives you the flexibility of being able to have multiple offices all using the one phone system, remote workers working in multiple locations and even using a mobile phone as an office phone.</a:t>
            </a:r>
          </a:p>
        </p:txBody>
      </p:sp>
    </p:spTree>
    <p:extLst>
      <p:ext uri="{BB962C8B-B14F-4D97-AF65-F5344CB8AC3E}">
        <p14:creationId xmlns:p14="http://schemas.microsoft.com/office/powerpoint/2010/main" val="79966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1+#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p:stCondLst>
                              <p:cond delay="3500"/>
                            </p:stCondLst>
                            <p:childTnLst>
                              <p:par>
                                <p:cTn id="37" presetID="2" presetClass="entr" presetSubtype="2"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1+#ppt_w/2"/>
                                          </p:val>
                                        </p:tav>
                                        <p:tav tm="100000">
                                          <p:val>
                                            <p:strVal val="#ppt_x"/>
                                          </p:val>
                                        </p:tav>
                                      </p:tavLst>
                                    </p:anim>
                                    <p:anim calcmode="lin" valueType="num">
                                      <p:cBhvr additive="base">
                                        <p:cTn id="40" dur="500" fill="hold"/>
                                        <p:tgtEl>
                                          <p:spTgt spid="23"/>
                                        </p:tgtEl>
                                        <p:attrNameLst>
                                          <p:attrName>ppt_y</p:attrName>
                                        </p:attrNameLst>
                                      </p:cBhvr>
                                      <p:tavLst>
                                        <p:tav tm="0">
                                          <p:val>
                                            <p:strVal val="#ppt_y"/>
                                          </p:val>
                                        </p:tav>
                                        <p:tav tm="100000">
                                          <p:val>
                                            <p:strVal val="#ppt_y"/>
                                          </p:val>
                                        </p:tav>
                                      </p:tavLst>
                                    </p:anim>
                                  </p:childTnLst>
                                </p:cTn>
                              </p:par>
                            </p:childTnLst>
                          </p:cTn>
                        </p:par>
                        <p:par>
                          <p:cTn id="41" fill="hold">
                            <p:stCondLst>
                              <p:cond delay="4000"/>
                            </p:stCondLst>
                            <p:childTnLst>
                              <p:par>
                                <p:cTn id="42" presetID="2" presetClass="entr" presetSubtype="2"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1+#ppt_w/2"/>
                                          </p:val>
                                        </p:tav>
                                        <p:tav tm="100000">
                                          <p:val>
                                            <p:strVal val="#ppt_x"/>
                                          </p:val>
                                        </p:tav>
                                      </p:tavLst>
                                    </p:anim>
                                    <p:anim calcmode="lin" valueType="num">
                                      <p:cBhvr additive="base">
                                        <p:cTn id="45" dur="500" fill="hold"/>
                                        <p:tgtEl>
                                          <p:spTgt spid="24"/>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2" presetClass="entr" presetSubtype="2"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1+#ppt_w/2"/>
                                          </p:val>
                                        </p:tav>
                                        <p:tav tm="100000">
                                          <p:val>
                                            <p:strVal val="#ppt_x"/>
                                          </p:val>
                                        </p:tav>
                                      </p:tavLst>
                                    </p:anim>
                                    <p:anim calcmode="lin" valueType="num">
                                      <p:cBhvr additive="base">
                                        <p:cTn id="50" dur="500" fill="hold"/>
                                        <p:tgtEl>
                                          <p:spTgt spid="25"/>
                                        </p:tgtEl>
                                        <p:attrNameLst>
                                          <p:attrName>ppt_y</p:attrName>
                                        </p:attrNameLst>
                                      </p:cBhvr>
                                      <p:tavLst>
                                        <p:tav tm="0">
                                          <p:val>
                                            <p:strVal val="#ppt_y"/>
                                          </p:val>
                                        </p:tav>
                                        <p:tav tm="100000">
                                          <p:val>
                                            <p:strVal val="#ppt_y"/>
                                          </p:val>
                                        </p:tav>
                                      </p:tavLst>
                                    </p:anim>
                                  </p:childTnLst>
                                </p:cTn>
                              </p:par>
                            </p:childTnLst>
                          </p:cTn>
                        </p:par>
                        <p:par>
                          <p:cTn id="51" fill="hold">
                            <p:stCondLst>
                              <p:cond delay="5000"/>
                            </p:stCondLst>
                            <p:childTnLst>
                              <p:par>
                                <p:cTn id="52" presetID="2" presetClass="entr" presetSubtype="2"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1+#ppt_w/2"/>
                                          </p:val>
                                        </p:tav>
                                        <p:tav tm="100000">
                                          <p:val>
                                            <p:strVal val="#ppt_x"/>
                                          </p:val>
                                        </p:tav>
                                      </p:tavLst>
                                    </p:anim>
                                    <p:anim calcmode="lin" valueType="num">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P spid="12" grpId="0" autoUpdateAnimBg="0"/>
      <p:bldP spid="15" grpId="0" autoUpdateAnimBg="0"/>
      <p:bldP spid="23" grpId="0" autoUpdateAnimBg="0"/>
      <p:bldP spid="24" grpId="0" autoUpdateAnimBg="0"/>
      <p:bldP spid="25" grpId="0" autoUpdateAnimBg="0"/>
      <p:bldP spid="2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2"/>
          <p:cNvSpPr>
            <a:spLocks noChangeShapeType="1"/>
          </p:cNvSpPr>
          <p:nvPr/>
        </p:nvSpPr>
        <p:spPr bwMode="auto">
          <a:xfrm>
            <a:off x="2755900" y="2816225"/>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Gill Sans" charset="0"/>
              <a:cs typeface="Gill Sans" charset="0"/>
              <a:sym typeface="Gill Sans" charset="0"/>
            </a:endParaRPr>
          </a:p>
        </p:txBody>
      </p:sp>
      <p:sp>
        <p:nvSpPr>
          <p:cNvPr id="5" name="AutoShape 6"/>
          <p:cNvSpPr>
            <a:spLocks/>
          </p:cNvSpPr>
          <p:nvPr/>
        </p:nvSpPr>
        <p:spPr bwMode="auto">
          <a:xfrm>
            <a:off x="1131619" y="1289050"/>
            <a:ext cx="1322388" cy="132238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1D5B94"/>
          </a:solidFill>
          <a:ln w="25400" cap="flat" cmpd="sng">
            <a:solidFill>
              <a:srgbClr val="000000">
                <a:alpha val="0"/>
              </a:srgbClr>
            </a:solidFill>
            <a:prstDash val="solid"/>
            <a:miter lim="0"/>
            <a:headEnd/>
            <a:tailEnd/>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6" name="AutoShape 10"/>
          <p:cNvSpPr>
            <a:spLocks/>
          </p:cNvSpPr>
          <p:nvPr/>
        </p:nvSpPr>
        <p:spPr bwMode="auto">
          <a:xfrm>
            <a:off x="19060293" y="4271257"/>
            <a:ext cx="479425" cy="481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600"/>
                  <a:pt x="10798" y="21600"/>
                </a:cubicBezTo>
                <a:cubicBezTo>
                  <a:pt x="10553" y="21600"/>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7" name="AutoShape 11"/>
          <p:cNvSpPr>
            <a:spLocks/>
          </p:cNvSpPr>
          <p:nvPr/>
        </p:nvSpPr>
        <p:spPr bwMode="auto">
          <a:xfrm>
            <a:off x="14090108" y="4298764"/>
            <a:ext cx="481013" cy="396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3"/>
                  <a:pt x="21335" y="310"/>
                </a:cubicBezTo>
                <a:cubicBezTo>
                  <a:pt x="21511" y="518"/>
                  <a:pt x="21599" y="760"/>
                  <a:pt x="21599" y="1048"/>
                </a:cubicBezTo>
                <a:lnTo>
                  <a:pt x="21599" y="16238"/>
                </a:lnTo>
                <a:cubicBezTo>
                  <a:pt x="21599" y="16523"/>
                  <a:pt x="21511" y="16767"/>
                  <a:pt x="21335" y="16969"/>
                </a:cubicBezTo>
                <a:cubicBezTo>
                  <a:pt x="21161" y="17173"/>
                  <a:pt x="20943" y="17274"/>
                  <a:pt x="20684" y="17274"/>
                </a:cubicBezTo>
                <a:lnTo>
                  <a:pt x="19807" y="17274"/>
                </a:lnTo>
                <a:lnTo>
                  <a:pt x="19807" y="17369"/>
                </a:lnTo>
                <a:cubicBezTo>
                  <a:pt x="19807" y="17948"/>
                  <a:pt x="19709" y="18498"/>
                  <a:pt x="19513" y="19017"/>
                </a:cubicBezTo>
                <a:cubicBezTo>
                  <a:pt x="19317" y="19535"/>
                  <a:pt x="19060" y="19984"/>
                  <a:pt x="18746" y="20361"/>
                </a:cubicBezTo>
                <a:cubicBezTo>
                  <a:pt x="18433" y="20738"/>
                  <a:pt x="18051" y="21038"/>
                  <a:pt x="17608" y="21263"/>
                </a:cubicBezTo>
                <a:cubicBezTo>
                  <a:pt x="17167" y="21487"/>
                  <a:pt x="16697" y="21599"/>
                  <a:pt x="16197" y="21599"/>
                </a:cubicBezTo>
                <a:cubicBezTo>
                  <a:pt x="15705" y="21599"/>
                  <a:pt x="15237" y="21487"/>
                  <a:pt x="14796" y="21263"/>
                </a:cubicBezTo>
                <a:cubicBezTo>
                  <a:pt x="14353" y="21038"/>
                  <a:pt x="13973" y="20738"/>
                  <a:pt x="13653" y="20361"/>
                </a:cubicBezTo>
                <a:cubicBezTo>
                  <a:pt x="13332" y="19984"/>
                  <a:pt x="13077" y="19535"/>
                  <a:pt x="12886" y="19017"/>
                </a:cubicBezTo>
                <a:cubicBezTo>
                  <a:pt x="12695" y="18498"/>
                  <a:pt x="12600" y="17948"/>
                  <a:pt x="12600" y="17369"/>
                </a:cubicBezTo>
                <a:lnTo>
                  <a:pt x="12600" y="17274"/>
                </a:lnTo>
                <a:lnTo>
                  <a:pt x="9000" y="17274"/>
                </a:lnTo>
                <a:lnTo>
                  <a:pt x="9000" y="17369"/>
                </a:lnTo>
                <a:cubicBezTo>
                  <a:pt x="9000" y="17948"/>
                  <a:pt x="8904" y="18498"/>
                  <a:pt x="8713" y="19017"/>
                </a:cubicBezTo>
                <a:cubicBezTo>
                  <a:pt x="8522" y="19535"/>
                  <a:pt x="8265" y="19984"/>
                  <a:pt x="7946" y="20361"/>
                </a:cubicBezTo>
                <a:cubicBezTo>
                  <a:pt x="7628" y="20738"/>
                  <a:pt x="7244" y="21038"/>
                  <a:pt x="6803" y="21263"/>
                </a:cubicBezTo>
                <a:cubicBezTo>
                  <a:pt x="6360" y="21487"/>
                  <a:pt x="5894" y="21599"/>
                  <a:pt x="5402" y="21599"/>
                </a:cubicBezTo>
                <a:cubicBezTo>
                  <a:pt x="4910" y="21599"/>
                  <a:pt x="4442" y="21487"/>
                  <a:pt x="4004" y="21263"/>
                </a:cubicBezTo>
                <a:cubicBezTo>
                  <a:pt x="3558" y="21038"/>
                  <a:pt x="3178" y="20738"/>
                  <a:pt x="2857" y="20361"/>
                </a:cubicBezTo>
                <a:cubicBezTo>
                  <a:pt x="2537" y="19984"/>
                  <a:pt x="2282" y="19535"/>
                  <a:pt x="2091" y="19017"/>
                </a:cubicBezTo>
                <a:cubicBezTo>
                  <a:pt x="1900" y="18498"/>
                  <a:pt x="1804" y="17948"/>
                  <a:pt x="1804" y="17369"/>
                </a:cubicBezTo>
                <a:lnTo>
                  <a:pt x="1804" y="17274"/>
                </a:lnTo>
                <a:lnTo>
                  <a:pt x="891" y="17274"/>
                </a:lnTo>
                <a:cubicBezTo>
                  <a:pt x="646" y="17274"/>
                  <a:pt x="438" y="17168"/>
                  <a:pt x="262" y="16960"/>
                </a:cubicBezTo>
                <a:cubicBezTo>
                  <a:pt x="88" y="16756"/>
                  <a:pt x="0" y="16514"/>
                  <a:pt x="0" y="16238"/>
                </a:cubicBezTo>
                <a:lnTo>
                  <a:pt x="0" y="10668"/>
                </a:lnTo>
                <a:cubicBezTo>
                  <a:pt x="0" y="10441"/>
                  <a:pt x="26" y="10205"/>
                  <a:pt x="68" y="9960"/>
                </a:cubicBezTo>
                <a:cubicBezTo>
                  <a:pt x="117" y="9715"/>
                  <a:pt x="186" y="9474"/>
                  <a:pt x="274" y="9229"/>
                </a:cubicBezTo>
                <a:cubicBezTo>
                  <a:pt x="364" y="8984"/>
                  <a:pt x="470" y="8751"/>
                  <a:pt x="592" y="8526"/>
                </a:cubicBezTo>
                <a:cubicBezTo>
                  <a:pt x="712" y="8301"/>
                  <a:pt x="837" y="8114"/>
                  <a:pt x="959" y="7964"/>
                </a:cubicBezTo>
                <a:lnTo>
                  <a:pt x="3573" y="4906"/>
                </a:lnTo>
                <a:cubicBezTo>
                  <a:pt x="3697" y="4759"/>
                  <a:pt x="3857" y="4613"/>
                  <a:pt x="4053" y="4474"/>
                </a:cubicBezTo>
                <a:cubicBezTo>
                  <a:pt x="4248" y="4330"/>
                  <a:pt x="4449" y="4209"/>
                  <a:pt x="4657" y="4109"/>
                </a:cubicBezTo>
                <a:cubicBezTo>
                  <a:pt x="4863" y="4005"/>
                  <a:pt x="5071" y="3927"/>
                  <a:pt x="5277" y="3867"/>
                </a:cubicBezTo>
                <a:cubicBezTo>
                  <a:pt x="5485" y="3806"/>
                  <a:pt x="5686" y="3775"/>
                  <a:pt x="5882" y="3775"/>
                </a:cubicBezTo>
                <a:lnTo>
                  <a:pt x="6820" y="3775"/>
                </a:lnTo>
                <a:lnTo>
                  <a:pt x="6820" y="1048"/>
                </a:lnTo>
                <a:cubicBezTo>
                  <a:pt x="6820" y="760"/>
                  <a:pt x="6908" y="518"/>
                  <a:pt x="7082" y="310"/>
                </a:cubicBezTo>
                <a:cubicBezTo>
                  <a:pt x="7258" y="103"/>
                  <a:pt x="7464" y="0"/>
                  <a:pt x="7699" y="0"/>
                </a:cubicBezTo>
                <a:lnTo>
                  <a:pt x="20684" y="0"/>
                </a:lnTo>
                <a:close/>
                <a:moveTo>
                  <a:pt x="6791" y="6438"/>
                </a:moveTo>
                <a:lnTo>
                  <a:pt x="5877" y="6438"/>
                </a:lnTo>
                <a:cubicBezTo>
                  <a:pt x="5799" y="6438"/>
                  <a:pt x="5676" y="6478"/>
                  <a:pt x="5510" y="6550"/>
                </a:cubicBezTo>
                <a:cubicBezTo>
                  <a:pt x="5341" y="6625"/>
                  <a:pt x="5223" y="6703"/>
                  <a:pt x="5152" y="6784"/>
                </a:cubicBezTo>
                <a:lnTo>
                  <a:pt x="2539" y="9830"/>
                </a:lnTo>
                <a:cubicBezTo>
                  <a:pt x="2478" y="9902"/>
                  <a:pt x="2412" y="10040"/>
                  <a:pt x="2351" y="10239"/>
                </a:cubicBezTo>
                <a:cubicBezTo>
                  <a:pt x="2289" y="10435"/>
                  <a:pt x="2257" y="10579"/>
                  <a:pt x="2257" y="10671"/>
                </a:cubicBezTo>
                <a:lnTo>
                  <a:pt x="2257" y="11527"/>
                </a:lnTo>
                <a:lnTo>
                  <a:pt x="6795" y="11527"/>
                </a:lnTo>
                <a:lnTo>
                  <a:pt x="6795" y="6438"/>
                </a:lnTo>
                <a:close/>
                <a:moveTo>
                  <a:pt x="5395" y="18942"/>
                </a:moveTo>
                <a:cubicBezTo>
                  <a:pt x="5760" y="18942"/>
                  <a:pt x="6075" y="18789"/>
                  <a:pt x="6340" y="18481"/>
                </a:cubicBezTo>
                <a:cubicBezTo>
                  <a:pt x="6600" y="18173"/>
                  <a:pt x="6732" y="17804"/>
                  <a:pt x="6732" y="17372"/>
                </a:cubicBezTo>
                <a:cubicBezTo>
                  <a:pt x="6732" y="16940"/>
                  <a:pt x="6600" y="16569"/>
                  <a:pt x="6340" y="16252"/>
                </a:cubicBezTo>
                <a:cubicBezTo>
                  <a:pt x="6078" y="15944"/>
                  <a:pt x="5762" y="15786"/>
                  <a:pt x="5395" y="15786"/>
                </a:cubicBezTo>
                <a:cubicBezTo>
                  <a:pt x="5027" y="15786"/>
                  <a:pt x="4714" y="15941"/>
                  <a:pt x="4444" y="16246"/>
                </a:cubicBezTo>
                <a:cubicBezTo>
                  <a:pt x="4180" y="16557"/>
                  <a:pt x="4045" y="16932"/>
                  <a:pt x="4045" y="17372"/>
                </a:cubicBezTo>
                <a:cubicBezTo>
                  <a:pt x="4045" y="17804"/>
                  <a:pt x="4180" y="18173"/>
                  <a:pt x="4444" y="18481"/>
                </a:cubicBezTo>
                <a:cubicBezTo>
                  <a:pt x="4714" y="18789"/>
                  <a:pt x="5027" y="18942"/>
                  <a:pt x="5395" y="18942"/>
                </a:cubicBezTo>
                <a:moveTo>
                  <a:pt x="16195" y="18942"/>
                </a:moveTo>
                <a:cubicBezTo>
                  <a:pt x="16560" y="18942"/>
                  <a:pt x="16878" y="18789"/>
                  <a:pt x="17145" y="18481"/>
                </a:cubicBezTo>
                <a:cubicBezTo>
                  <a:pt x="17409" y="18173"/>
                  <a:pt x="17544" y="17804"/>
                  <a:pt x="17544" y="17372"/>
                </a:cubicBezTo>
                <a:cubicBezTo>
                  <a:pt x="17544" y="16940"/>
                  <a:pt x="17412" y="16569"/>
                  <a:pt x="17150" y="16252"/>
                </a:cubicBezTo>
                <a:cubicBezTo>
                  <a:pt x="16890" y="15944"/>
                  <a:pt x="16572" y="15786"/>
                  <a:pt x="16195" y="15786"/>
                </a:cubicBezTo>
                <a:cubicBezTo>
                  <a:pt x="15827" y="15786"/>
                  <a:pt x="15514" y="15941"/>
                  <a:pt x="15249" y="16246"/>
                </a:cubicBezTo>
                <a:cubicBezTo>
                  <a:pt x="14990" y="16557"/>
                  <a:pt x="14857" y="16932"/>
                  <a:pt x="14857" y="17372"/>
                </a:cubicBezTo>
                <a:cubicBezTo>
                  <a:pt x="14857" y="17804"/>
                  <a:pt x="14990" y="18173"/>
                  <a:pt x="15249" y="18481"/>
                </a:cubicBezTo>
                <a:cubicBezTo>
                  <a:pt x="15511" y="18789"/>
                  <a:pt x="15825" y="18942"/>
                  <a:pt x="16195" y="18942"/>
                </a:cubicBezTo>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8" name="AutoShape 13"/>
          <p:cNvSpPr>
            <a:spLocks/>
          </p:cNvSpPr>
          <p:nvPr/>
        </p:nvSpPr>
        <p:spPr bwMode="auto">
          <a:xfrm>
            <a:off x="9412288" y="4157476"/>
            <a:ext cx="481012" cy="481013"/>
          </a:xfrm>
          <a:custGeom>
            <a:avLst/>
            <a:gdLst>
              <a:gd name="T0" fmla="*/ 10795 w 21591"/>
              <a:gd name="T1" fmla="+- 0 10799 50"/>
              <a:gd name="T2" fmla="*/ 10799 h 21498"/>
              <a:gd name="T3" fmla="*/ 10795 w 21591"/>
              <a:gd name="T4" fmla="+- 0 10799 50"/>
              <a:gd name="T5" fmla="*/ 10799 h 21498"/>
              <a:gd name="T6" fmla="*/ 10795 w 21591"/>
              <a:gd name="T7" fmla="+- 0 10799 50"/>
              <a:gd name="T8" fmla="*/ 10799 h 21498"/>
              <a:gd name="T9" fmla="*/ 10795 w 21591"/>
              <a:gd name="T10" fmla="+- 0 10799 50"/>
              <a:gd name="T11" fmla="*/ 10799 h 21498"/>
            </a:gdLst>
            <a:ahLst/>
            <a:cxnLst>
              <a:cxn ang="0">
                <a:pos x="T0" y="T2"/>
              </a:cxn>
              <a:cxn ang="0">
                <a:pos x="T3" y="T5"/>
              </a:cxn>
              <a:cxn ang="0">
                <a:pos x="T6" y="T8"/>
              </a:cxn>
              <a:cxn ang="0">
                <a:pos x="T9" y="T11"/>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4"/>
                  <a:pt x="10017" y="11093"/>
                  <a:pt x="9664" y="11764"/>
                </a:cubicBezTo>
                <a:cubicBezTo>
                  <a:pt x="9234" y="12584"/>
                  <a:pt x="8793" y="13393"/>
                  <a:pt x="8336" y="14196"/>
                </a:cubicBezTo>
                <a:cubicBezTo>
                  <a:pt x="7876" y="14996"/>
                  <a:pt x="7384" y="15717"/>
                  <a:pt x="6858" y="16356"/>
                </a:cubicBezTo>
                <a:cubicBezTo>
                  <a:pt x="6329" y="16995"/>
                  <a:pt x="5752" y="17509"/>
                  <a:pt x="5118" y="17897"/>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3"/>
                  <a:pt x="6410" y="9875"/>
                </a:cubicBezTo>
                <a:cubicBezTo>
                  <a:pt x="5862" y="8926"/>
                  <a:pt x="5319" y="8127"/>
                  <a:pt x="4776" y="7473"/>
                </a:cubicBezTo>
                <a:cubicBezTo>
                  <a:pt x="4232" y="6822"/>
                  <a:pt x="3650" y="6495"/>
                  <a:pt x="3024" y="6495"/>
                </a:cubicBezTo>
                <a:lnTo>
                  <a:pt x="462" y="6495"/>
                </a:lnTo>
                <a:close/>
                <a:moveTo>
                  <a:pt x="21333" y="15997"/>
                </a:moveTo>
                <a:cubicBezTo>
                  <a:pt x="21514" y="16166"/>
                  <a:pt x="21600"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9" name="AutoShape 2"/>
          <p:cNvSpPr>
            <a:spLocks/>
          </p:cNvSpPr>
          <p:nvPr/>
        </p:nvSpPr>
        <p:spPr bwMode="auto">
          <a:xfrm>
            <a:off x="3017838" y="1341438"/>
            <a:ext cx="12472987"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a:solidFill>
                  <a:srgbClr val="53585F"/>
                </a:solidFill>
                <a:latin typeface="Avenir Light"/>
                <a:cs typeface="Avenir Light"/>
              </a:rPr>
              <a:t>INTERNET AND DATA</a:t>
            </a:r>
            <a:endParaRPr lang="es-ES" dirty="0">
              <a:latin typeface="Avenir Light"/>
              <a:cs typeface="Avenir Light"/>
            </a:endParaRPr>
          </a:p>
        </p:txBody>
      </p:sp>
      <p:sp>
        <p:nvSpPr>
          <p:cNvPr id="10" name="AutoShape 4"/>
          <p:cNvSpPr>
            <a:spLocks/>
          </p:cNvSpPr>
          <p:nvPr/>
        </p:nvSpPr>
        <p:spPr bwMode="auto">
          <a:xfrm>
            <a:off x="3016250" y="2128838"/>
            <a:ext cx="18520904" cy="444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r>
              <a:rPr lang="en-AU" sz="1800" b="1" dirty="0">
                <a:solidFill>
                  <a:srgbClr val="838383"/>
                </a:solidFill>
                <a:latin typeface="Avenir Light"/>
                <a:cs typeface="Avenir Light"/>
              </a:rPr>
              <a:t>CARRIER NEUTRAL INTERNET AND DATA SERVICES</a:t>
            </a:r>
            <a:endParaRPr lang="en-US" sz="1800" b="1" dirty="0">
              <a:solidFill>
                <a:srgbClr val="838383"/>
              </a:solidFill>
              <a:latin typeface="Avenir Light"/>
              <a:cs typeface="Avenir Light"/>
            </a:endParaRPr>
          </a:p>
        </p:txBody>
      </p:sp>
      <p:sp>
        <p:nvSpPr>
          <p:cNvPr id="11" name="AutoShape 5"/>
          <p:cNvSpPr>
            <a:spLocks/>
          </p:cNvSpPr>
          <p:nvPr/>
        </p:nvSpPr>
        <p:spPr bwMode="auto">
          <a:xfrm>
            <a:off x="2705100" y="1289050"/>
            <a:ext cx="157163" cy="128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205DAC"/>
          </a:solidFill>
          <a:ln>
            <a:noFill/>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12" name="AutoShape 22"/>
          <p:cNvSpPr>
            <a:spLocks/>
          </p:cNvSpPr>
          <p:nvPr/>
        </p:nvSpPr>
        <p:spPr bwMode="auto">
          <a:xfrm>
            <a:off x="2705098" y="3292236"/>
            <a:ext cx="15326360" cy="72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Premium business services available offering low or guaranteed contention ratios</a:t>
            </a:r>
          </a:p>
        </p:txBody>
      </p:sp>
      <p:sp>
        <p:nvSpPr>
          <p:cNvPr id="14" name="TextBox 13"/>
          <p:cNvSpPr txBox="1"/>
          <p:nvPr/>
        </p:nvSpPr>
        <p:spPr>
          <a:xfrm>
            <a:off x="6956134" y="7315200"/>
            <a:ext cx="184731" cy="1323439"/>
          </a:xfrm>
          <a:prstGeom prst="rect">
            <a:avLst/>
          </a:prstGeom>
          <a:noFill/>
        </p:spPr>
        <p:txBody>
          <a:bodyPr wrap="none" rtlCol="0">
            <a:spAutoFit/>
          </a:bodyPr>
          <a:lstStyle/>
          <a:p>
            <a:endParaRPr lang="en-US"/>
          </a:p>
        </p:txBody>
      </p:sp>
      <p:sp>
        <p:nvSpPr>
          <p:cNvPr id="15" name="AutoShape 22"/>
          <p:cNvSpPr>
            <a:spLocks/>
          </p:cNvSpPr>
          <p:nvPr/>
        </p:nvSpPr>
        <p:spPr bwMode="auto">
          <a:xfrm>
            <a:off x="2705100" y="4157330"/>
            <a:ext cx="16783818" cy="72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Business and Service Level Agreements on Fibre and Ethernet Services</a:t>
            </a:r>
          </a:p>
        </p:txBody>
      </p:sp>
      <p:sp>
        <p:nvSpPr>
          <p:cNvPr id="16" name="AutoShape 22"/>
          <p:cNvSpPr>
            <a:spLocks/>
          </p:cNvSpPr>
          <p:nvPr/>
        </p:nvSpPr>
        <p:spPr bwMode="auto">
          <a:xfrm>
            <a:off x="2705099" y="6264630"/>
            <a:ext cx="8974283" cy="3398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b="1" dirty="0">
                <a:solidFill>
                  <a:schemeClr val="tx1"/>
                </a:solidFill>
                <a:latin typeface="Avenir Light" charset="0"/>
                <a:cs typeface="Avenir Light" charset="0"/>
              </a:rPr>
              <a:t>ADSL</a:t>
            </a:r>
          </a:p>
          <a:p>
            <a:pPr algn="l">
              <a:defRPr/>
            </a:pPr>
            <a:r>
              <a:rPr lang="en-AU" sz="2800" dirty="0">
                <a:solidFill>
                  <a:schemeClr val="tx1"/>
                </a:solidFill>
                <a:latin typeface="Avenir Light" charset="0"/>
                <a:cs typeface="Avenir Light" charset="0"/>
              </a:rPr>
              <a:t>Business ADSL services providing affordable connectivity to all available businesses, Australia Wide. Services available subject to Capacity / Port Availability within the Telstra, AAPT, TPG and </a:t>
            </a:r>
            <a:r>
              <a:rPr lang="en-AU" sz="2800" dirty="0" err="1">
                <a:solidFill>
                  <a:schemeClr val="tx1"/>
                </a:solidFill>
                <a:latin typeface="Avenir Light" charset="0"/>
                <a:cs typeface="Avenir Light" charset="0"/>
              </a:rPr>
              <a:t>iiNet</a:t>
            </a:r>
            <a:r>
              <a:rPr lang="en-AU" sz="2800" dirty="0">
                <a:solidFill>
                  <a:schemeClr val="tx1"/>
                </a:solidFill>
                <a:latin typeface="Avenir Light" charset="0"/>
                <a:cs typeface="Avenir Light" charset="0"/>
              </a:rPr>
              <a:t> Wholesale networks.</a:t>
            </a:r>
          </a:p>
        </p:txBody>
      </p:sp>
      <p:sp>
        <p:nvSpPr>
          <p:cNvPr id="18" name="Line 2"/>
          <p:cNvSpPr>
            <a:spLocks noChangeShapeType="1"/>
          </p:cNvSpPr>
          <p:nvPr/>
        </p:nvSpPr>
        <p:spPr bwMode="auto">
          <a:xfrm>
            <a:off x="2755900" y="12777643"/>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Gill Sans" charset="0"/>
              <a:cs typeface="Gill Sans" charset="0"/>
              <a:sym typeface="Gill Sans" charset="0"/>
            </a:endParaRPr>
          </a:p>
        </p:txBody>
      </p:sp>
      <p:sp>
        <p:nvSpPr>
          <p:cNvPr id="22" name="AutoShape 22"/>
          <p:cNvSpPr>
            <a:spLocks/>
          </p:cNvSpPr>
          <p:nvPr/>
        </p:nvSpPr>
        <p:spPr bwMode="auto">
          <a:xfrm>
            <a:off x="12041801" y="6074666"/>
            <a:ext cx="9504480" cy="3398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b="1" dirty="0">
                <a:solidFill>
                  <a:schemeClr val="tx1"/>
                </a:solidFill>
                <a:latin typeface="Avenir Light" charset="0"/>
                <a:cs typeface="Avenir Light" charset="0"/>
              </a:rPr>
              <a:t>Ethernet &amp; Fibre</a:t>
            </a:r>
          </a:p>
          <a:p>
            <a:pPr algn="l">
              <a:defRPr/>
            </a:pPr>
            <a:r>
              <a:rPr lang="en-AU" sz="2800" dirty="0">
                <a:solidFill>
                  <a:schemeClr val="tx1"/>
                </a:solidFill>
                <a:latin typeface="Avenir Light" charset="0"/>
                <a:cs typeface="Avenir Light" charset="0"/>
              </a:rPr>
              <a:t>Premium Business Ethernet and Fibre services offering the highest quality, service level agreement (SLA) and flexibility for business. Available from 2Mbps to 10Gbps. Ethernet &amp; Fibre services are perfect for businesses who demand reliability, availability and super fast connectivity.</a:t>
            </a:r>
          </a:p>
        </p:txBody>
      </p:sp>
      <p:sp>
        <p:nvSpPr>
          <p:cNvPr id="24" name="AutoShape 22"/>
          <p:cNvSpPr>
            <a:spLocks/>
          </p:cNvSpPr>
          <p:nvPr/>
        </p:nvSpPr>
        <p:spPr bwMode="auto">
          <a:xfrm>
            <a:off x="2705099" y="8845308"/>
            <a:ext cx="8974283" cy="3398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b="1" dirty="0">
                <a:solidFill>
                  <a:schemeClr val="tx1"/>
                </a:solidFill>
                <a:latin typeface="Avenir Light" charset="0"/>
                <a:cs typeface="Avenir Light" charset="0"/>
              </a:rPr>
              <a:t>NBN</a:t>
            </a:r>
          </a:p>
          <a:p>
            <a:pPr algn="l">
              <a:defRPr/>
            </a:pPr>
            <a:r>
              <a:rPr lang="en-AU" sz="2800" dirty="0">
                <a:solidFill>
                  <a:schemeClr val="tx1"/>
                </a:solidFill>
                <a:latin typeface="Avenir Light" charset="0"/>
                <a:cs typeface="Avenir Light" charset="0"/>
              </a:rPr>
              <a:t>Connect to the National Broadband Network and utilise high speed fibre optic connectivity in your business. Speeds available in 12/1Mbps, 25/5Mbps, 25/10Mbps, 50/20Mbps and 100/40Mbps.</a:t>
            </a:r>
          </a:p>
        </p:txBody>
      </p:sp>
      <p:sp>
        <p:nvSpPr>
          <p:cNvPr id="25" name="AutoShape 22"/>
          <p:cNvSpPr>
            <a:spLocks/>
          </p:cNvSpPr>
          <p:nvPr/>
        </p:nvSpPr>
        <p:spPr bwMode="auto">
          <a:xfrm>
            <a:off x="12032673" y="9386788"/>
            <a:ext cx="9504480" cy="3398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b="1" dirty="0">
                <a:solidFill>
                  <a:schemeClr val="tx1"/>
                </a:solidFill>
                <a:latin typeface="Avenir Light" charset="0"/>
                <a:cs typeface="Avenir Light" charset="0"/>
              </a:rPr>
              <a:t>MPLS Private Networks</a:t>
            </a:r>
          </a:p>
          <a:p>
            <a:pPr algn="l">
              <a:defRPr/>
            </a:pPr>
            <a:r>
              <a:rPr lang="en-AU" sz="2800" dirty="0">
                <a:solidFill>
                  <a:schemeClr val="tx1"/>
                </a:solidFill>
                <a:latin typeface="Avenir Light" charset="0"/>
                <a:cs typeface="Avenir Light" charset="0"/>
              </a:rPr>
              <a:t>Connect your offices throughout Asia-Pacific using a MPLS Managed IPVPN Private Network Solution. Perfect for inter-office and office to data centre connectivity. IP VPN is ideal for multi-site companies requiring nothing but fastest and reliable inter-office and datacentre connectivity for file sharing, line of business application access, email, voice and video communication.</a:t>
            </a:r>
          </a:p>
        </p:txBody>
      </p:sp>
      <p:sp>
        <p:nvSpPr>
          <p:cNvPr id="26" name="AutoShape 22"/>
          <p:cNvSpPr>
            <a:spLocks/>
          </p:cNvSpPr>
          <p:nvPr/>
        </p:nvSpPr>
        <p:spPr bwMode="auto">
          <a:xfrm>
            <a:off x="2755900" y="4975644"/>
            <a:ext cx="16783818" cy="72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GSIT is Carrier Neutral </a:t>
            </a:r>
            <a:r>
              <a:rPr lang="mr-IN" sz="2800" dirty="0">
                <a:solidFill>
                  <a:schemeClr val="tx1"/>
                </a:solidFill>
                <a:latin typeface="Avenir Light" charset="0"/>
                <a:cs typeface="Avenir Light" charset="0"/>
              </a:rPr>
              <a:t>–</a:t>
            </a:r>
            <a:r>
              <a:rPr lang="en-AU" sz="2800" dirty="0">
                <a:solidFill>
                  <a:schemeClr val="tx1"/>
                </a:solidFill>
                <a:latin typeface="Avenir Light" charset="0"/>
                <a:cs typeface="Avenir Light" charset="0"/>
              </a:rPr>
              <a:t> Telstra, Optus, AAPT, Pipe, </a:t>
            </a:r>
            <a:r>
              <a:rPr lang="en-AU" sz="2800" dirty="0" err="1">
                <a:solidFill>
                  <a:schemeClr val="tx1"/>
                </a:solidFill>
                <a:latin typeface="Avenir Light" charset="0"/>
                <a:cs typeface="Avenir Light" charset="0"/>
              </a:rPr>
              <a:t>Nextgen</a:t>
            </a:r>
            <a:r>
              <a:rPr lang="en-AU" sz="2800" dirty="0">
                <a:solidFill>
                  <a:schemeClr val="tx1"/>
                </a:solidFill>
                <a:latin typeface="Avenir Light" charset="0"/>
                <a:cs typeface="Avenir Light" charset="0"/>
              </a:rPr>
              <a:t> and </a:t>
            </a:r>
            <a:r>
              <a:rPr lang="en-AU" sz="2800" dirty="0" err="1">
                <a:solidFill>
                  <a:schemeClr val="tx1"/>
                </a:solidFill>
                <a:latin typeface="Avenir Light" charset="0"/>
                <a:cs typeface="Avenir Light" charset="0"/>
              </a:rPr>
              <a:t>Vocus</a:t>
            </a:r>
            <a:endParaRPr lang="en-AU" sz="2800" dirty="0">
              <a:solidFill>
                <a:schemeClr val="tx1"/>
              </a:solidFill>
              <a:latin typeface="Avenir Light" charset="0"/>
              <a:cs typeface="Avenir Light" charset="0"/>
            </a:endParaRPr>
          </a:p>
        </p:txBody>
      </p:sp>
      <p:pic>
        <p:nvPicPr>
          <p:cNvPr id="27" name="Picture 26" descr="network-icon.png"/>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1261970" y="1419401"/>
            <a:ext cx="1061685" cy="1061685"/>
          </a:xfrm>
          <a:prstGeom prst="rect">
            <a:avLst/>
          </a:prstGeom>
        </p:spPr>
      </p:pic>
    </p:spTree>
    <p:extLst>
      <p:ext uri="{BB962C8B-B14F-4D97-AF65-F5344CB8AC3E}">
        <p14:creationId xmlns:p14="http://schemas.microsoft.com/office/powerpoint/2010/main" val="128886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1+#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par>
                          <p:cTn id="41" fill="hold">
                            <p:stCondLst>
                              <p:cond delay="4000"/>
                            </p:stCondLst>
                            <p:childTnLst>
                              <p:par>
                                <p:cTn id="42" presetID="2" presetClass="entr" presetSubtype="2"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1+#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2" presetClass="entr" presetSubtype="2"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1+#ppt_w/2"/>
                                          </p:val>
                                        </p:tav>
                                        <p:tav tm="100000">
                                          <p:val>
                                            <p:strVal val="#ppt_x"/>
                                          </p:val>
                                        </p:tav>
                                      </p:tavLst>
                                    </p:anim>
                                    <p:anim calcmode="lin" valueType="num">
                                      <p:cBhvr additive="base">
                                        <p:cTn id="50" dur="500" fill="hold"/>
                                        <p:tgtEl>
                                          <p:spTgt spid="24"/>
                                        </p:tgtEl>
                                        <p:attrNameLst>
                                          <p:attrName>ppt_y</p:attrName>
                                        </p:attrNameLst>
                                      </p:cBhvr>
                                      <p:tavLst>
                                        <p:tav tm="0">
                                          <p:val>
                                            <p:strVal val="#ppt_y"/>
                                          </p:val>
                                        </p:tav>
                                        <p:tav tm="100000">
                                          <p:val>
                                            <p:strVal val="#ppt_y"/>
                                          </p:val>
                                        </p:tav>
                                      </p:tavLst>
                                    </p:anim>
                                  </p:childTnLst>
                                </p:cTn>
                              </p:par>
                            </p:childTnLst>
                          </p:cTn>
                        </p:par>
                        <p:par>
                          <p:cTn id="51" fill="hold">
                            <p:stCondLst>
                              <p:cond delay="5000"/>
                            </p:stCondLst>
                            <p:childTnLst>
                              <p:par>
                                <p:cTn id="52" presetID="2" presetClass="entr" presetSubtype="2"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1+#ppt_w/2"/>
                                          </p:val>
                                        </p:tav>
                                        <p:tav tm="100000">
                                          <p:val>
                                            <p:strVal val="#ppt_x"/>
                                          </p:val>
                                        </p:tav>
                                      </p:tavLst>
                                    </p:anim>
                                    <p:anim calcmode="lin" valueType="num">
                                      <p:cBhvr additive="base">
                                        <p:cTn id="55" dur="500" fill="hold"/>
                                        <p:tgtEl>
                                          <p:spTgt spid="25"/>
                                        </p:tgtEl>
                                        <p:attrNameLst>
                                          <p:attrName>ppt_y</p:attrName>
                                        </p:attrNameLst>
                                      </p:cBhvr>
                                      <p:tavLst>
                                        <p:tav tm="0">
                                          <p:val>
                                            <p:strVal val="#ppt_y"/>
                                          </p:val>
                                        </p:tav>
                                        <p:tav tm="100000">
                                          <p:val>
                                            <p:strVal val="#ppt_y"/>
                                          </p:val>
                                        </p:tav>
                                      </p:tavLst>
                                    </p:anim>
                                  </p:childTnLst>
                                </p:cTn>
                              </p:par>
                            </p:childTnLst>
                          </p:cTn>
                        </p:par>
                        <p:par>
                          <p:cTn id="56" fill="hold">
                            <p:stCondLst>
                              <p:cond delay="5500"/>
                            </p:stCondLst>
                            <p:childTnLst>
                              <p:par>
                                <p:cTn id="57" presetID="2" presetClass="entr" presetSubtype="2" fill="hold" grpId="0" nodeType="after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1+#ppt_w/2"/>
                                          </p:val>
                                        </p:tav>
                                        <p:tav tm="100000">
                                          <p:val>
                                            <p:strVal val="#ppt_x"/>
                                          </p:val>
                                        </p:tav>
                                      </p:tavLst>
                                    </p:anim>
                                    <p:anim calcmode="lin" valueType="num">
                                      <p:cBhvr additive="base">
                                        <p:cTn id="6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P spid="12" grpId="0" autoUpdateAnimBg="0"/>
      <p:bldP spid="15" grpId="0" autoUpdateAnimBg="0"/>
      <p:bldP spid="16" grpId="0" autoUpdateAnimBg="0"/>
      <p:bldP spid="22" grpId="0" autoUpdateAnimBg="0"/>
      <p:bldP spid="24" grpId="0" autoUpdateAnimBg="0"/>
      <p:bldP spid="25" grpId="0" autoUpdateAnimBg="0"/>
      <p:bldP spid="2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2"/>
          <p:cNvSpPr>
            <a:spLocks noChangeShapeType="1"/>
          </p:cNvSpPr>
          <p:nvPr/>
        </p:nvSpPr>
        <p:spPr bwMode="auto">
          <a:xfrm>
            <a:off x="2755900" y="2816225"/>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Gill Sans" charset="0"/>
              <a:cs typeface="Gill Sans" charset="0"/>
              <a:sym typeface="Gill Sans" charset="0"/>
            </a:endParaRPr>
          </a:p>
        </p:txBody>
      </p:sp>
      <p:sp>
        <p:nvSpPr>
          <p:cNvPr id="5" name="AutoShape 6"/>
          <p:cNvSpPr>
            <a:spLocks/>
          </p:cNvSpPr>
          <p:nvPr/>
        </p:nvSpPr>
        <p:spPr bwMode="auto">
          <a:xfrm>
            <a:off x="1131619" y="1289050"/>
            <a:ext cx="1322388" cy="132238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1D5B94"/>
          </a:solidFill>
          <a:ln w="25400" cap="flat" cmpd="sng">
            <a:solidFill>
              <a:srgbClr val="000000">
                <a:alpha val="0"/>
              </a:srgbClr>
            </a:solidFill>
            <a:prstDash val="solid"/>
            <a:miter lim="0"/>
            <a:headEnd/>
            <a:tailEnd/>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6" name="AutoShape 10"/>
          <p:cNvSpPr>
            <a:spLocks/>
          </p:cNvSpPr>
          <p:nvPr/>
        </p:nvSpPr>
        <p:spPr bwMode="auto">
          <a:xfrm>
            <a:off x="19060293" y="4271257"/>
            <a:ext cx="479425" cy="481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600"/>
                  <a:pt x="10798" y="21600"/>
                </a:cubicBezTo>
                <a:cubicBezTo>
                  <a:pt x="10553" y="21600"/>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8" name="AutoShape 13"/>
          <p:cNvSpPr>
            <a:spLocks/>
          </p:cNvSpPr>
          <p:nvPr/>
        </p:nvSpPr>
        <p:spPr bwMode="auto">
          <a:xfrm>
            <a:off x="9412288" y="4157476"/>
            <a:ext cx="481012" cy="481013"/>
          </a:xfrm>
          <a:custGeom>
            <a:avLst/>
            <a:gdLst>
              <a:gd name="T0" fmla="*/ 10795 w 21591"/>
              <a:gd name="T1" fmla="+- 0 10799 50"/>
              <a:gd name="T2" fmla="*/ 10799 h 21498"/>
              <a:gd name="T3" fmla="*/ 10795 w 21591"/>
              <a:gd name="T4" fmla="+- 0 10799 50"/>
              <a:gd name="T5" fmla="*/ 10799 h 21498"/>
              <a:gd name="T6" fmla="*/ 10795 w 21591"/>
              <a:gd name="T7" fmla="+- 0 10799 50"/>
              <a:gd name="T8" fmla="*/ 10799 h 21498"/>
              <a:gd name="T9" fmla="*/ 10795 w 21591"/>
              <a:gd name="T10" fmla="+- 0 10799 50"/>
              <a:gd name="T11" fmla="*/ 10799 h 21498"/>
            </a:gdLst>
            <a:ahLst/>
            <a:cxnLst>
              <a:cxn ang="0">
                <a:pos x="T0" y="T2"/>
              </a:cxn>
              <a:cxn ang="0">
                <a:pos x="T3" y="T5"/>
              </a:cxn>
              <a:cxn ang="0">
                <a:pos x="T6" y="T8"/>
              </a:cxn>
              <a:cxn ang="0">
                <a:pos x="T9" y="T11"/>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4"/>
                  <a:pt x="10017" y="11093"/>
                  <a:pt x="9664" y="11764"/>
                </a:cubicBezTo>
                <a:cubicBezTo>
                  <a:pt x="9234" y="12584"/>
                  <a:pt x="8793" y="13393"/>
                  <a:pt x="8336" y="14196"/>
                </a:cubicBezTo>
                <a:cubicBezTo>
                  <a:pt x="7876" y="14996"/>
                  <a:pt x="7384" y="15717"/>
                  <a:pt x="6858" y="16356"/>
                </a:cubicBezTo>
                <a:cubicBezTo>
                  <a:pt x="6329" y="16995"/>
                  <a:pt x="5752" y="17509"/>
                  <a:pt x="5118" y="17897"/>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3"/>
                  <a:pt x="6410" y="9875"/>
                </a:cubicBezTo>
                <a:cubicBezTo>
                  <a:pt x="5862" y="8926"/>
                  <a:pt x="5319" y="8127"/>
                  <a:pt x="4776" y="7473"/>
                </a:cubicBezTo>
                <a:cubicBezTo>
                  <a:pt x="4232" y="6822"/>
                  <a:pt x="3650" y="6495"/>
                  <a:pt x="3024" y="6495"/>
                </a:cubicBezTo>
                <a:lnTo>
                  <a:pt x="462" y="6495"/>
                </a:lnTo>
                <a:close/>
                <a:moveTo>
                  <a:pt x="21333" y="15997"/>
                </a:moveTo>
                <a:cubicBezTo>
                  <a:pt x="21514" y="16166"/>
                  <a:pt x="21600"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9" name="AutoShape 2"/>
          <p:cNvSpPr>
            <a:spLocks/>
          </p:cNvSpPr>
          <p:nvPr/>
        </p:nvSpPr>
        <p:spPr bwMode="auto">
          <a:xfrm>
            <a:off x="3017838" y="1341438"/>
            <a:ext cx="12472987"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a:solidFill>
                  <a:srgbClr val="53585F"/>
                </a:solidFill>
                <a:latin typeface="Avenir Light"/>
                <a:cs typeface="Avenir Light"/>
              </a:rPr>
              <a:t>DATACENTRE</a:t>
            </a:r>
            <a:endParaRPr lang="es-ES" dirty="0">
              <a:latin typeface="Avenir Light"/>
              <a:cs typeface="Avenir Light"/>
            </a:endParaRPr>
          </a:p>
        </p:txBody>
      </p:sp>
      <p:sp>
        <p:nvSpPr>
          <p:cNvPr id="10" name="AutoShape 4"/>
          <p:cNvSpPr>
            <a:spLocks/>
          </p:cNvSpPr>
          <p:nvPr/>
        </p:nvSpPr>
        <p:spPr bwMode="auto">
          <a:xfrm>
            <a:off x="3016250" y="2128838"/>
            <a:ext cx="18520904" cy="444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r>
              <a:rPr lang="en-AU" sz="1800" b="1" dirty="0">
                <a:solidFill>
                  <a:srgbClr val="838383"/>
                </a:solidFill>
                <a:latin typeface="Avenir Light"/>
                <a:cs typeface="Avenir Light"/>
              </a:rPr>
              <a:t>DATACENTRE COLOCATION IN MELBOURNE AND SYDNEY</a:t>
            </a:r>
            <a:endParaRPr lang="en-US" sz="1800" b="1" dirty="0">
              <a:solidFill>
                <a:srgbClr val="838383"/>
              </a:solidFill>
              <a:latin typeface="Avenir Light"/>
              <a:cs typeface="Avenir Light"/>
            </a:endParaRPr>
          </a:p>
        </p:txBody>
      </p:sp>
      <p:sp>
        <p:nvSpPr>
          <p:cNvPr id="11" name="AutoShape 5"/>
          <p:cNvSpPr>
            <a:spLocks/>
          </p:cNvSpPr>
          <p:nvPr/>
        </p:nvSpPr>
        <p:spPr bwMode="auto">
          <a:xfrm>
            <a:off x="2705100" y="1289050"/>
            <a:ext cx="157163" cy="128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205DAC"/>
          </a:solidFill>
          <a:ln>
            <a:noFill/>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12" name="AutoShape 22"/>
          <p:cNvSpPr>
            <a:spLocks/>
          </p:cNvSpPr>
          <p:nvPr/>
        </p:nvSpPr>
        <p:spPr bwMode="auto">
          <a:xfrm>
            <a:off x="2705098" y="4227422"/>
            <a:ext cx="15326360" cy="72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Flexible colocation of servers and network infrastructure</a:t>
            </a:r>
          </a:p>
        </p:txBody>
      </p:sp>
      <p:sp>
        <p:nvSpPr>
          <p:cNvPr id="14" name="TextBox 13"/>
          <p:cNvSpPr txBox="1"/>
          <p:nvPr/>
        </p:nvSpPr>
        <p:spPr>
          <a:xfrm>
            <a:off x="6956134" y="7315200"/>
            <a:ext cx="184731" cy="1323439"/>
          </a:xfrm>
          <a:prstGeom prst="rect">
            <a:avLst/>
          </a:prstGeom>
          <a:noFill/>
        </p:spPr>
        <p:txBody>
          <a:bodyPr wrap="none" rtlCol="0">
            <a:spAutoFit/>
          </a:bodyPr>
          <a:lstStyle/>
          <a:p>
            <a:endParaRPr lang="en-US"/>
          </a:p>
        </p:txBody>
      </p:sp>
      <p:sp>
        <p:nvSpPr>
          <p:cNvPr id="15" name="AutoShape 22"/>
          <p:cNvSpPr>
            <a:spLocks/>
          </p:cNvSpPr>
          <p:nvPr/>
        </p:nvSpPr>
        <p:spPr bwMode="auto">
          <a:xfrm>
            <a:off x="2705100" y="5175641"/>
            <a:ext cx="16783818" cy="72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Colocations is available from 1 RU to 1 or more racks in Sydney and Melbourne</a:t>
            </a:r>
          </a:p>
        </p:txBody>
      </p:sp>
      <p:sp>
        <p:nvSpPr>
          <p:cNvPr id="16" name="AutoShape 22"/>
          <p:cNvSpPr>
            <a:spLocks/>
          </p:cNvSpPr>
          <p:nvPr/>
        </p:nvSpPr>
        <p:spPr bwMode="auto">
          <a:xfrm>
            <a:off x="2705099" y="5973687"/>
            <a:ext cx="18331941" cy="955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Outsource your datacentre operations </a:t>
            </a:r>
            <a:r>
              <a:rPr lang="mr-IN" sz="2800" dirty="0">
                <a:solidFill>
                  <a:schemeClr val="tx1"/>
                </a:solidFill>
                <a:latin typeface="Avenir Light" charset="0"/>
                <a:cs typeface="Avenir Light" charset="0"/>
              </a:rPr>
              <a:t>–</a:t>
            </a:r>
            <a:r>
              <a:rPr lang="en-AU" sz="2800" dirty="0">
                <a:solidFill>
                  <a:schemeClr val="tx1"/>
                </a:solidFill>
                <a:latin typeface="Avenir Light" charset="0"/>
                <a:cs typeface="Avenir Light" charset="0"/>
              </a:rPr>
              <a:t> Installation, Maintenance and and Remote Hands</a:t>
            </a:r>
          </a:p>
        </p:txBody>
      </p:sp>
      <p:sp>
        <p:nvSpPr>
          <p:cNvPr id="17" name="AutoShape 22"/>
          <p:cNvSpPr>
            <a:spLocks/>
          </p:cNvSpPr>
          <p:nvPr/>
        </p:nvSpPr>
        <p:spPr bwMode="auto">
          <a:xfrm>
            <a:off x="2705098" y="7023190"/>
            <a:ext cx="18331941" cy="955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IP Transit and Private connections</a:t>
            </a:r>
          </a:p>
        </p:txBody>
      </p:sp>
      <p:sp>
        <p:nvSpPr>
          <p:cNvPr id="18" name="Line 2"/>
          <p:cNvSpPr>
            <a:spLocks noChangeShapeType="1"/>
          </p:cNvSpPr>
          <p:nvPr/>
        </p:nvSpPr>
        <p:spPr bwMode="auto">
          <a:xfrm>
            <a:off x="2755900" y="12777643"/>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Gill Sans" charset="0"/>
              <a:cs typeface="Gill Sans" charset="0"/>
              <a:sym typeface="Gill Sans" charset="0"/>
            </a:endParaRPr>
          </a:p>
        </p:txBody>
      </p:sp>
      <p:sp>
        <p:nvSpPr>
          <p:cNvPr id="19" name="AutoShape 22"/>
          <p:cNvSpPr>
            <a:spLocks/>
          </p:cNvSpPr>
          <p:nvPr/>
        </p:nvSpPr>
        <p:spPr bwMode="auto">
          <a:xfrm>
            <a:off x="2783681" y="7934432"/>
            <a:ext cx="18331941" cy="955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Amazon direct connect and Microsoft Azure Express route</a:t>
            </a:r>
          </a:p>
        </p:txBody>
      </p:sp>
      <p:sp>
        <p:nvSpPr>
          <p:cNvPr id="23" name="AutoShape 22"/>
          <p:cNvSpPr>
            <a:spLocks/>
          </p:cNvSpPr>
          <p:nvPr/>
        </p:nvSpPr>
        <p:spPr bwMode="auto">
          <a:xfrm>
            <a:off x="2705097" y="8942371"/>
            <a:ext cx="18331941" cy="955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Virtual Server Infrastructure</a:t>
            </a:r>
          </a:p>
        </p:txBody>
      </p:sp>
      <p:sp>
        <p:nvSpPr>
          <p:cNvPr id="24" name="AutoShape 12"/>
          <p:cNvSpPr>
            <a:spLocks/>
          </p:cNvSpPr>
          <p:nvPr/>
        </p:nvSpPr>
        <p:spPr bwMode="auto">
          <a:xfrm>
            <a:off x="1453616" y="1584765"/>
            <a:ext cx="678393" cy="7309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59" y="0"/>
                  <a:pt x="0" y="4859"/>
                  <a:pt x="0" y="10800"/>
                </a:cubicBezTo>
                <a:cubicBezTo>
                  <a:pt x="0" y="16739"/>
                  <a:pt x="4859" y="21600"/>
                  <a:pt x="10800" y="21600"/>
                </a:cubicBezTo>
                <a:cubicBezTo>
                  <a:pt x="16740" y="21600"/>
                  <a:pt x="21599" y="16739"/>
                  <a:pt x="21599" y="10800"/>
                </a:cubicBezTo>
                <a:cubicBezTo>
                  <a:pt x="21599" y="4859"/>
                  <a:pt x="16740" y="0"/>
                  <a:pt x="10800" y="0"/>
                </a:cubicBezTo>
                <a:close/>
                <a:moveTo>
                  <a:pt x="14939" y="4320"/>
                </a:moveTo>
                <a:cubicBezTo>
                  <a:pt x="15659" y="3779"/>
                  <a:pt x="15659" y="3779"/>
                  <a:pt x="15659" y="3779"/>
                </a:cubicBezTo>
                <a:cubicBezTo>
                  <a:pt x="15659" y="3779"/>
                  <a:pt x="15299" y="3059"/>
                  <a:pt x="15480" y="2519"/>
                </a:cubicBezTo>
                <a:cubicBezTo>
                  <a:pt x="15659" y="2519"/>
                  <a:pt x="16379" y="2879"/>
                  <a:pt x="16919" y="3599"/>
                </a:cubicBezTo>
                <a:cubicBezTo>
                  <a:pt x="16559" y="5219"/>
                  <a:pt x="15480" y="5039"/>
                  <a:pt x="15480" y="5039"/>
                </a:cubicBezTo>
                <a:cubicBezTo>
                  <a:pt x="15480" y="5039"/>
                  <a:pt x="14759" y="5039"/>
                  <a:pt x="14939" y="4320"/>
                </a:cubicBezTo>
                <a:close/>
                <a:moveTo>
                  <a:pt x="8459" y="13859"/>
                </a:moveTo>
                <a:cubicBezTo>
                  <a:pt x="8280" y="14039"/>
                  <a:pt x="8100" y="14579"/>
                  <a:pt x="7919" y="15120"/>
                </a:cubicBezTo>
                <a:cubicBezTo>
                  <a:pt x="7740" y="15479"/>
                  <a:pt x="7560" y="15659"/>
                  <a:pt x="7379" y="15839"/>
                </a:cubicBezTo>
                <a:cubicBezTo>
                  <a:pt x="7020" y="16019"/>
                  <a:pt x="7020" y="16380"/>
                  <a:pt x="7020" y="16380"/>
                </a:cubicBezTo>
                <a:cubicBezTo>
                  <a:pt x="6840" y="17099"/>
                  <a:pt x="6840" y="17099"/>
                  <a:pt x="6840" y="17099"/>
                </a:cubicBezTo>
                <a:cubicBezTo>
                  <a:pt x="6840" y="17099"/>
                  <a:pt x="7020" y="17819"/>
                  <a:pt x="7199" y="17999"/>
                </a:cubicBezTo>
                <a:cubicBezTo>
                  <a:pt x="7199" y="18359"/>
                  <a:pt x="6660" y="19800"/>
                  <a:pt x="6660" y="19800"/>
                </a:cubicBezTo>
                <a:cubicBezTo>
                  <a:pt x="6119" y="19619"/>
                  <a:pt x="5939" y="19080"/>
                  <a:pt x="5760" y="18719"/>
                </a:cubicBezTo>
                <a:cubicBezTo>
                  <a:pt x="5760" y="18359"/>
                  <a:pt x="5400" y="18179"/>
                  <a:pt x="5579" y="17819"/>
                </a:cubicBezTo>
                <a:cubicBezTo>
                  <a:pt x="5579" y="17280"/>
                  <a:pt x="5219" y="17099"/>
                  <a:pt x="5040" y="16920"/>
                </a:cubicBezTo>
                <a:cubicBezTo>
                  <a:pt x="4859" y="16560"/>
                  <a:pt x="4679" y="16199"/>
                  <a:pt x="4679" y="16019"/>
                </a:cubicBezTo>
                <a:cubicBezTo>
                  <a:pt x="4679" y="15839"/>
                  <a:pt x="4140" y="15479"/>
                  <a:pt x="4140" y="15479"/>
                </a:cubicBezTo>
                <a:cubicBezTo>
                  <a:pt x="4140" y="15479"/>
                  <a:pt x="3240" y="14940"/>
                  <a:pt x="3059" y="14759"/>
                </a:cubicBezTo>
                <a:cubicBezTo>
                  <a:pt x="2880" y="14579"/>
                  <a:pt x="2700" y="13859"/>
                  <a:pt x="2700" y="13499"/>
                </a:cubicBezTo>
                <a:cubicBezTo>
                  <a:pt x="2700" y="13139"/>
                  <a:pt x="2880" y="12239"/>
                  <a:pt x="2880" y="12239"/>
                </a:cubicBezTo>
                <a:cubicBezTo>
                  <a:pt x="2880" y="12239"/>
                  <a:pt x="3240" y="11879"/>
                  <a:pt x="3059" y="11700"/>
                </a:cubicBezTo>
                <a:cubicBezTo>
                  <a:pt x="2700" y="11519"/>
                  <a:pt x="2700" y="10800"/>
                  <a:pt x="2700" y="10800"/>
                </a:cubicBezTo>
                <a:cubicBezTo>
                  <a:pt x="2339" y="10439"/>
                  <a:pt x="2339" y="10439"/>
                  <a:pt x="2339" y="10439"/>
                </a:cubicBezTo>
                <a:cubicBezTo>
                  <a:pt x="2339" y="10439"/>
                  <a:pt x="1980" y="9900"/>
                  <a:pt x="1800" y="9720"/>
                </a:cubicBezTo>
                <a:cubicBezTo>
                  <a:pt x="1800" y="9359"/>
                  <a:pt x="1800" y="9179"/>
                  <a:pt x="1980" y="8999"/>
                </a:cubicBezTo>
                <a:cubicBezTo>
                  <a:pt x="1980" y="8820"/>
                  <a:pt x="1800" y="8280"/>
                  <a:pt x="1800" y="8099"/>
                </a:cubicBezTo>
                <a:cubicBezTo>
                  <a:pt x="3599" y="3599"/>
                  <a:pt x="6660" y="2699"/>
                  <a:pt x="6660" y="2699"/>
                </a:cubicBezTo>
                <a:cubicBezTo>
                  <a:pt x="6840" y="3599"/>
                  <a:pt x="6840" y="3599"/>
                  <a:pt x="6840" y="3599"/>
                </a:cubicBezTo>
                <a:cubicBezTo>
                  <a:pt x="6840" y="3599"/>
                  <a:pt x="6300" y="3779"/>
                  <a:pt x="6119" y="3779"/>
                </a:cubicBezTo>
                <a:cubicBezTo>
                  <a:pt x="5760" y="3599"/>
                  <a:pt x="5579" y="3599"/>
                  <a:pt x="5579" y="3599"/>
                </a:cubicBezTo>
                <a:cubicBezTo>
                  <a:pt x="5219" y="4140"/>
                  <a:pt x="5219" y="4140"/>
                  <a:pt x="5219" y="4140"/>
                </a:cubicBezTo>
                <a:cubicBezTo>
                  <a:pt x="5219" y="4140"/>
                  <a:pt x="5040" y="4499"/>
                  <a:pt x="5040" y="4679"/>
                </a:cubicBezTo>
                <a:cubicBezTo>
                  <a:pt x="5040" y="4859"/>
                  <a:pt x="5219" y="5219"/>
                  <a:pt x="5219" y="5219"/>
                </a:cubicBezTo>
                <a:cubicBezTo>
                  <a:pt x="5219" y="5219"/>
                  <a:pt x="5760" y="5219"/>
                  <a:pt x="5760" y="5039"/>
                </a:cubicBezTo>
                <a:cubicBezTo>
                  <a:pt x="5760" y="4859"/>
                  <a:pt x="5760" y="4679"/>
                  <a:pt x="5760" y="4679"/>
                </a:cubicBezTo>
                <a:cubicBezTo>
                  <a:pt x="5579" y="4320"/>
                  <a:pt x="5579" y="4320"/>
                  <a:pt x="5579" y="4320"/>
                </a:cubicBezTo>
                <a:cubicBezTo>
                  <a:pt x="5579" y="4320"/>
                  <a:pt x="6119" y="4140"/>
                  <a:pt x="7199" y="4320"/>
                </a:cubicBezTo>
                <a:cubicBezTo>
                  <a:pt x="8459" y="4320"/>
                  <a:pt x="7919" y="5219"/>
                  <a:pt x="8459" y="5399"/>
                </a:cubicBezTo>
                <a:cubicBezTo>
                  <a:pt x="8999" y="5580"/>
                  <a:pt x="8100" y="6299"/>
                  <a:pt x="7919" y="6659"/>
                </a:cubicBezTo>
                <a:cubicBezTo>
                  <a:pt x="7740" y="7019"/>
                  <a:pt x="7379" y="6119"/>
                  <a:pt x="7379" y="6119"/>
                </a:cubicBezTo>
                <a:cubicBezTo>
                  <a:pt x="7379" y="6119"/>
                  <a:pt x="7740" y="5759"/>
                  <a:pt x="7199" y="5759"/>
                </a:cubicBezTo>
                <a:cubicBezTo>
                  <a:pt x="6660" y="5580"/>
                  <a:pt x="6300" y="6480"/>
                  <a:pt x="6660" y="6480"/>
                </a:cubicBezTo>
                <a:cubicBezTo>
                  <a:pt x="6840" y="6480"/>
                  <a:pt x="7199" y="6839"/>
                  <a:pt x="7020" y="7019"/>
                </a:cubicBezTo>
                <a:cubicBezTo>
                  <a:pt x="7020" y="7199"/>
                  <a:pt x="7020" y="7199"/>
                  <a:pt x="6840" y="7739"/>
                </a:cubicBezTo>
                <a:cubicBezTo>
                  <a:pt x="6479" y="8280"/>
                  <a:pt x="6119" y="8640"/>
                  <a:pt x="6119" y="8640"/>
                </a:cubicBezTo>
                <a:cubicBezTo>
                  <a:pt x="6119" y="8640"/>
                  <a:pt x="5760" y="8460"/>
                  <a:pt x="5939" y="8820"/>
                </a:cubicBezTo>
                <a:cubicBezTo>
                  <a:pt x="6119" y="9179"/>
                  <a:pt x="5939" y="9720"/>
                  <a:pt x="5939" y="9900"/>
                </a:cubicBezTo>
                <a:cubicBezTo>
                  <a:pt x="5939" y="10260"/>
                  <a:pt x="5219" y="9720"/>
                  <a:pt x="5219" y="9179"/>
                </a:cubicBezTo>
                <a:cubicBezTo>
                  <a:pt x="5040" y="8640"/>
                  <a:pt x="4499" y="9179"/>
                  <a:pt x="4319" y="9179"/>
                </a:cubicBezTo>
                <a:cubicBezTo>
                  <a:pt x="4140" y="9179"/>
                  <a:pt x="3780" y="8999"/>
                  <a:pt x="3780" y="8820"/>
                </a:cubicBezTo>
                <a:cubicBezTo>
                  <a:pt x="3599" y="8640"/>
                  <a:pt x="2700" y="9359"/>
                  <a:pt x="2520" y="9359"/>
                </a:cubicBezTo>
                <a:cubicBezTo>
                  <a:pt x="2339" y="9540"/>
                  <a:pt x="2339" y="9900"/>
                  <a:pt x="2700" y="9720"/>
                </a:cubicBezTo>
                <a:cubicBezTo>
                  <a:pt x="3059" y="9540"/>
                  <a:pt x="3420" y="9720"/>
                  <a:pt x="3420" y="10079"/>
                </a:cubicBezTo>
                <a:cubicBezTo>
                  <a:pt x="3240" y="10439"/>
                  <a:pt x="2880" y="10260"/>
                  <a:pt x="2880" y="10439"/>
                </a:cubicBezTo>
                <a:cubicBezTo>
                  <a:pt x="3059" y="10800"/>
                  <a:pt x="3420" y="10980"/>
                  <a:pt x="3420" y="11339"/>
                </a:cubicBezTo>
                <a:cubicBezTo>
                  <a:pt x="3599" y="11700"/>
                  <a:pt x="4499" y="11339"/>
                  <a:pt x="4859" y="11160"/>
                </a:cubicBezTo>
                <a:cubicBezTo>
                  <a:pt x="5040" y="11160"/>
                  <a:pt x="5939" y="10980"/>
                  <a:pt x="5939" y="11339"/>
                </a:cubicBezTo>
                <a:cubicBezTo>
                  <a:pt x="6119" y="11700"/>
                  <a:pt x="7020" y="11879"/>
                  <a:pt x="7379" y="11879"/>
                </a:cubicBezTo>
                <a:cubicBezTo>
                  <a:pt x="7740" y="12059"/>
                  <a:pt x="8280" y="12059"/>
                  <a:pt x="8819" y="12420"/>
                </a:cubicBezTo>
                <a:cubicBezTo>
                  <a:pt x="9179" y="12960"/>
                  <a:pt x="8459" y="13679"/>
                  <a:pt x="8459" y="13859"/>
                </a:cubicBezTo>
                <a:close/>
                <a:moveTo>
                  <a:pt x="10619" y="2519"/>
                </a:moveTo>
                <a:cubicBezTo>
                  <a:pt x="10439" y="3059"/>
                  <a:pt x="9719" y="3599"/>
                  <a:pt x="9900" y="3779"/>
                </a:cubicBezTo>
                <a:cubicBezTo>
                  <a:pt x="9900" y="3959"/>
                  <a:pt x="9900" y="4859"/>
                  <a:pt x="9179" y="4140"/>
                </a:cubicBezTo>
                <a:cubicBezTo>
                  <a:pt x="8459" y="3419"/>
                  <a:pt x="7740" y="3239"/>
                  <a:pt x="7919" y="2699"/>
                </a:cubicBezTo>
                <a:cubicBezTo>
                  <a:pt x="7919" y="2519"/>
                  <a:pt x="8639" y="2519"/>
                  <a:pt x="8639" y="2339"/>
                </a:cubicBezTo>
                <a:cubicBezTo>
                  <a:pt x="9539" y="1259"/>
                  <a:pt x="11159" y="1439"/>
                  <a:pt x="11339" y="1799"/>
                </a:cubicBezTo>
                <a:cubicBezTo>
                  <a:pt x="10979" y="2159"/>
                  <a:pt x="10619" y="1979"/>
                  <a:pt x="10619" y="2519"/>
                </a:cubicBezTo>
                <a:close/>
                <a:moveTo>
                  <a:pt x="19259" y="11160"/>
                </a:moveTo>
                <a:cubicBezTo>
                  <a:pt x="19259" y="11160"/>
                  <a:pt x="19619" y="11700"/>
                  <a:pt x="20160" y="11700"/>
                </a:cubicBezTo>
                <a:cubicBezTo>
                  <a:pt x="19800" y="15659"/>
                  <a:pt x="16559" y="18359"/>
                  <a:pt x="16559" y="18359"/>
                </a:cubicBezTo>
                <a:cubicBezTo>
                  <a:pt x="16019" y="17819"/>
                  <a:pt x="16199" y="17280"/>
                  <a:pt x="16199" y="17280"/>
                </a:cubicBezTo>
                <a:cubicBezTo>
                  <a:pt x="16379" y="16560"/>
                  <a:pt x="16379" y="16560"/>
                  <a:pt x="16379" y="16560"/>
                </a:cubicBezTo>
                <a:cubicBezTo>
                  <a:pt x="16379" y="15300"/>
                  <a:pt x="16379" y="15300"/>
                  <a:pt x="16379" y="15300"/>
                </a:cubicBezTo>
                <a:cubicBezTo>
                  <a:pt x="16379" y="15300"/>
                  <a:pt x="16379" y="13859"/>
                  <a:pt x="15120" y="14579"/>
                </a:cubicBezTo>
                <a:cubicBezTo>
                  <a:pt x="13859" y="14940"/>
                  <a:pt x="14399" y="14940"/>
                  <a:pt x="12959" y="14940"/>
                </a:cubicBezTo>
                <a:cubicBezTo>
                  <a:pt x="11519" y="15120"/>
                  <a:pt x="11879" y="12059"/>
                  <a:pt x="11879" y="12059"/>
                </a:cubicBezTo>
                <a:cubicBezTo>
                  <a:pt x="11879" y="7739"/>
                  <a:pt x="15120" y="10980"/>
                  <a:pt x="15120" y="10980"/>
                </a:cubicBezTo>
                <a:cubicBezTo>
                  <a:pt x="17099" y="12420"/>
                  <a:pt x="17459" y="10079"/>
                  <a:pt x="17459" y="10079"/>
                </a:cubicBezTo>
                <a:cubicBezTo>
                  <a:pt x="18719" y="9540"/>
                  <a:pt x="18719" y="9540"/>
                  <a:pt x="18719" y="9540"/>
                </a:cubicBezTo>
                <a:cubicBezTo>
                  <a:pt x="18899" y="8820"/>
                  <a:pt x="18899" y="8820"/>
                  <a:pt x="18899" y="8820"/>
                </a:cubicBezTo>
                <a:cubicBezTo>
                  <a:pt x="18719" y="7919"/>
                  <a:pt x="18719" y="7919"/>
                  <a:pt x="18719" y="7919"/>
                </a:cubicBezTo>
                <a:cubicBezTo>
                  <a:pt x="16740" y="7019"/>
                  <a:pt x="16740" y="7019"/>
                  <a:pt x="16740" y="7019"/>
                </a:cubicBezTo>
                <a:cubicBezTo>
                  <a:pt x="16740" y="7019"/>
                  <a:pt x="16379" y="7739"/>
                  <a:pt x="16919" y="8640"/>
                </a:cubicBezTo>
                <a:cubicBezTo>
                  <a:pt x="16919" y="8640"/>
                  <a:pt x="16740" y="9540"/>
                  <a:pt x="16379" y="9359"/>
                </a:cubicBezTo>
                <a:cubicBezTo>
                  <a:pt x="15120" y="8640"/>
                  <a:pt x="15120" y="8640"/>
                  <a:pt x="15120" y="8640"/>
                </a:cubicBezTo>
                <a:cubicBezTo>
                  <a:pt x="15120" y="8640"/>
                  <a:pt x="14759" y="8460"/>
                  <a:pt x="14219" y="8820"/>
                </a:cubicBezTo>
                <a:cubicBezTo>
                  <a:pt x="13499" y="9359"/>
                  <a:pt x="12419" y="8820"/>
                  <a:pt x="12419" y="8820"/>
                </a:cubicBezTo>
                <a:cubicBezTo>
                  <a:pt x="12419" y="8820"/>
                  <a:pt x="12419" y="8280"/>
                  <a:pt x="13139" y="7919"/>
                </a:cubicBezTo>
                <a:cubicBezTo>
                  <a:pt x="13679" y="7560"/>
                  <a:pt x="13679" y="7560"/>
                  <a:pt x="13679" y="7560"/>
                </a:cubicBezTo>
                <a:cubicBezTo>
                  <a:pt x="13679" y="7560"/>
                  <a:pt x="13499" y="6839"/>
                  <a:pt x="13679" y="6299"/>
                </a:cubicBezTo>
                <a:cubicBezTo>
                  <a:pt x="13859" y="5759"/>
                  <a:pt x="14039" y="6299"/>
                  <a:pt x="14579" y="5939"/>
                </a:cubicBezTo>
                <a:cubicBezTo>
                  <a:pt x="15120" y="5580"/>
                  <a:pt x="15480" y="6659"/>
                  <a:pt x="16199" y="6480"/>
                </a:cubicBezTo>
                <a:cubicBezTo>
                  <a:pt x="16919" y="6480"/>
                  <a:pt x="16559" y="6299"/>
                  <a:pt x="17099" y="5939"/>
                </a:cubicBezTo>
                <a:cubicBezTo>
                  <a:pt x="17639" y="5759"/>
                  <a:pt x="17999" y="6480"/>
                  <a:pt x="17999" y="6480"/>
                </a:cubicBezTo>
                <a:cubicBezTo>
                  <a:pt x="19079" y="6659"/>
                  <a:pt x="19079" y="6659"/>
                  <a:pt x="19079" y="6659"/>
                </a:cubicBezTo>
                <a:cubicBezTo>
                  <a:pt x="19079" y="6659"/>
                  <a:pt x="18899" y="5399"/>
                  <a:pt x="18899" y="5759"/>
                </a:cubicBezTo>
                <a:cubicBezTo>
                  <a:pt x="19619" y="6839"/>
                  <a:pt x="20519" y="9900"/>
                  <a:pt x="20160" y="10439"/>
                </a:cubicBezTo>
                <a:cubicBezTo>
                  <a:pt x="19980" y="10260"/>
                  <a:pt x="19800" y="10260"/>
                  <a:pt x="19800" y="10260"/>
                </a:cubicBezTo>
                <a:cubicBezTo>
                  <a:pt x="18539" y="10260"/>
                  <a:pt x="18539" y="10260"/>
                  <a:pt x="18539" y="10260"/>
                </a:cubicBezTo>
                <a:lnTo>
                  <a:pt x="19259" y="111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914400">
              <a:defRPr/>
            </a:pPr>
            <a:endParaRPr lang="es-ES" sz="1800" dirty="0">
              <a:solidFill>
                <a:srgbClr val="000000"/>
              </a:solidFill>
              <a:latin typeface="Calibri" charset="0"/>
              <a:cs typeface="Calibri" charset="0"/>
              <a:sym typeface="Calibri" charset="0"/>
            </a:endParaRPr>
          </a:p>
        </p:txBody>
      </p:sp>
    </p:spTree>
    <p:extLst>
      <p:ext uri="{BB962C8B-B14F-4D97-AF65-F5344CB8AC3E}">
        <p14:creationId xmlns:p14="http://schemas.microsoft.com/office/powerpoint/2010/main" val="183980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1+#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par>
                          <p:cTn id="46" fill="hold">
                            <p:stCondLst>
                              <p:cond delay="4500"/>
                            </p:stCondLst>
                            <p:childTnLst>
                              <p:par>
                                <p:cTn id="47" presetID="2" presetClass="entr" presetSubtype="2"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childTnLst>
                          </p:cTn>
                        </p:par>
                        <p:par>
                          <p:cTn id="51" fill="hold">
                            <p:stCondLst>
                              <p:cond delay="5000"/>
                            </p:stCondLst>
                            <p:childTnLst>
                              <p:par>
                                <p:cTn id="52" presetID="2" presetClass="entr" presetSubtype="2"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fill="hold"/>
                                        <p:tgtEl>
                                          <p:spTgt spid="23"/>
                                        </p:tgtEl>
                                        <p:attrNameLst>
                                          <p:attrName>ppt_x</p:attrName>
                                        </p:attrNameLst>
                                      </p:cBhvr>
                                      <p:tavLst>
                                        <p:tav tm="0">
                                          <p:val>
                                            <p:strVal val="1+#ppt_w/2"/>
                                          </p:val>
                                        </p:tav>
                                        <p:tav tm="100000">
                                          <p:val>
                                            <p:strVal val="#ppt_x"/>
                                          </p:val>
                                        </p:tav>
                                      </p:tavLst>
                                    </p:anim>
                                    <p:anim calcmode="lin" valueType="num">
                                      <p:cBhvr additive="base">
                                        <p:cTn id="55"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P spid="12" grpId="0" autoUpdateAnimBg="0"/>
      <p:bldP spid="15" grpId="0" autoUpdateAnimBg="0"/>
      <p:bldP spid="16" grpId="0" autoUpdateAnimBg="0"/>
      <p:bldP spid="17" grpId="0" autoUpdateAnimBg="0"/>
      <p:bldP spid="19" grpId="0" autoUpdateAnimBg="0"/>
      <p:bldP spid="2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p:cNvPicPr>
          <p:nvPr/>
        </p:nvPicPr>
        <p:blipFill>
          <a:blip r:embed="rId2">
            <a:extLst>
              <a:ext uri="{28A0092B-C50C-407E-A947-70E740481C1C}">
                <a14:useLocalDpi xmlns:a14="http://schemas.microsoft.com/office/drawing/2010/main" val="0"/>
              </a:ext>
            </a:extLst>
          </a:blip>
          <a:srcRect t="11285" b="6010"/>
          <a:stretch>
            <a:fillRect/>
          </a:stretch>
        </p:blipFill>
        <p:spPr bwMode="auto">
          <a:xfrm>
            <a:off x="-523875" y="-17463"/>
            <a:ext cx="24907875" cy="137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523875" y="-17463"/>
            <a:ext cx="24907875" cy="13716001"/>
          </a:xfrm>
          <a:prstGeom prst="rect">
            <a:avLst/>
          </a:prstGeom>
          <a:solidFill>
            <a:schemeClr val="tx1">
              <a:alpha val="56000"/>
            </a:schemeClr>
          </a:solidFill>
          <a:ln w="25400" cap="flat" cmpd="sng" algn="ctr">
            <a:no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defRPr/>
            </a:pPr>
            <a:endParaRPr lang="en-US">
              <a:cs typeface="League Gothic" charset="0"/>
            </a:endParaRPr>
          </a:p>
        </p:txBody>
      </p:sp>
      <p:sp>
        <p:nvSpPr>
          <p:cNvPr id="22533" name="Line 5"/>
          <p:cNvSpPr>
            <a:spLocks noChangeShapeType="1"/>
          </p:cNvSpPr>
          <p:nvPr/>
        </p:nvSpPr>
        <p:spPr bwMode="auto">
          <a:xfrm>
            <a:off x="2705100" y="7729538"/>
            <a:ext cx="5611813"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22534" name="Line 6"/>
          <p:cNvSpPr>
            <a:spLocks noChangeShapeType="1"/>
          </p:cNvSpPr>
          <p:nvPr/>
        </p:nvSpPr>
        <p:spPr bwMode="auto">
          <a:xfrm>
            <a:off x="2705100" y="4076700"/>
            <a:ext cx="5611813"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22529" name="AutoShape 1"/>
          <p:cNvSpPr>
            <a:spLocks/>
          </p:cNvSpPr>
          <p:nvPr/>
        </p:nvSpPr>
        <p:spPr bwMode="auto">
          <a:xfrm>
            <a:off x="2557463" y="3062288"/>
            <a:ext cx="17678400" cy="5556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es-ES" sz="18000" b="1">
                <a:solidFill>
                  <a:schemeClr val="bg1"/>
                </a:solidFill>
                <a:latin typeface="Avenir Light"/>
                <a:cs typeface="Avenir Light"/>
              </a:rPr>
              <a:t>24</a:t>
            </a:r>
            <a:r>
              <a:rPr lang="es-ES" sz="18000">
                <a:solidFill>
                  <a:schemeClr val="bg1"/>
                </a:solidFill>
                <a:latin typeface="Avenir Light"/>
                <a:cs typeface="Avenir Light"/>
              </a:rPr>
              <a:t>x</a:t>
            </a:r>
            <a:r>
              <a:rPr lang="es-ES" sz="18000" b="1">
                <a:solidFill>
                  <a:schemeClr val="bg1"/>
                </a:solidFill>
                <a:latin typeface="Avenir Light"/>
                <a:cs typeface="Avenir Light"/>
              </a:rPr>
              <a:t>7</a:t>
            </a:r>
            <a:r>
              <a:rPr lang="es-ES" sz="18000">
                <a:solidFill>
                  <a:schemeClr val="bg1"/>
                </a:solidFill>
                <a:latin typeface="Avenir Light"/>
                <a:cs typeface="Avenir Light"/>
              </a:rPr>
              <a:t>x</a:t>
            </a:r>
            <a:r>
              <a:rPr lang="es-ES" sz="18000" b="1">
                <a:solidFill>
                  <a:schemeClr val="bg1"/>
                </a:solidFill>
                <a:latin typeface="Avenir Light"/>
                <a:cs typeface="Avenir Light"/>
              </a:rPr>
              <a:t>365</a:t>
            </a:r>
            <a:endParaRPr lang="es-ES" sz="18000">
              <a:solidFill>
                <a:schemeClr val="bg1"/>
              </a:solidFill>
              <a:latin typeface="Avenir Light"/>
              <a:cs typeface="Avenir Light"/>
            </a:endParaRPr>
          </a:p>
        </p:txBody>
      </p:sp>
      <p:sp>
        <p:nvSpPr>
          <p:cNvPr id="12" name="AutoShape 4"/>
          <p:cNvSpPr>
            <a:spLocks/>
          </p:cNvSpPr>
          <p:nvPr/>
        </p:nvSpPr>
        <p:spPr bwMode="auto">
          <a:xfrm>
            <a:off x="2727325" y="8235950"/>
            <a:ext cx="9817000" cy="128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defRPr/>
            </a:pPr>
            <a:r>
              <a:rPr lang="en-US" sz="3200">
                <a:latin typeface="Lato Regular"/>
                <a:cs typeface="Lato Regular"/>
              </a:rPr>
              <a:t>Monitoring, Alerts, remote and onsite global support. </a:t>
            </a:r>
          </a:p>
          <a:p>
            <a:pPr algn="l">
              <a:defRPr/>
            </a:pPr>
            <a:endParaRPr lang="en-US" sz="3200" b="1">
              <a:solidFill>
                <a:srgbClr val="1A66AE"/>
              </a:solidFill>
              <a:latin typeface="Lato Regular"/>
              <a:cs typeface="Lato Regular"/>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wipe(left)">
                                      <p:cBhvr>
                                        <p:cTn id="7" dur="500"/>
                                        <p:tgtEl>
                                          <p:spTgt spid="2253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2533"/>
                                        </p:tgtEl>
                                        <p:attrNameLst>
                                          <p:attrName>style.visibility</p:attrName>
                                        </p:attrNameLst>
                                      </p:cBhvr>
                                      <p:to>
                                        <p:strVal val="visible"/>
                                      </p:to>
                                    </p:set>
                                    <p:animEffect transition="in" filter="wipe(left)">
                                      <p:cBhvr>
                                        <p:cTn id="11" dur="500"/>
                                        <p:tgtEl>
                                          <p:spTgt spid="22533"/>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2529"/>
                                        </p:tgtEl>
                                        <p:attrNameLst>
                                          <p:attrName>style.visibility</p:attrName>
                                        </p:attrNameLst>
                                      </p:cBhvr>
                                      <p:to>
                                        <p:strVal val="visible"/>
                                      </p:to>
                                    </p:set>
                                    <p:anim calcmode="lin" valueType="num">
                                      <p:cBhvr additive="base">
                                        <p:cTn id="15" dur="500" fill="hold"/>
                                        <p:tgtEl>
                                          <p:spTgt spid="22529"/>
                                        </p:tgtEl>
                                        <p:attrNameLst>
                                          <p:attrName>ppt_x</p:attrName>
                                        </p:attrNameLst>
                                      </p:cBhvr>
                                      <p:tavLst>
                                        <p:tav tm="0">
                                          <p:val>
                                            <p:strVal val="1+#ppt_w/2"/>
                                          </p:val>
                                        </p:tav>
                                        <p:tav tm="100000">
                                          <p:val>
                                            <p:strVal val="#ppt_x"/>
                                          </p:val>
                                        </p:tav>
                                      </p:tavLst>
                                    </p:anim>
                                    <p:anim calcmode="lin" valueType="num">
                                      <p:cBhvr additive="base">
                                        <p:cTn id="16" dur="500" fill="hold"/>
                                        <p:tgtEl>
                                          <p:spTgt spid="22529"/>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1+#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autoUpdateAnimBg="0"/>
      <p:bldP spid="1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8" name="AutoShape 4"/>
          <p:cNvSpPr>
            <a:spLocks/>
          </p:cNvSpPr>
          <p:nvPr/>
        </p:nvSpPr>
        <p:spPr bwMode="auto">
          <a:xfrm>
            <a:off x="2727325" y="8405813"/>
            <a:ext cx="5459413" cy="2727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647700">
              <a:lnSpc>
                <a:spcPct val="120000"/>
              </a:lnSpc>
              <a:spcBef>
                <a:spcPts val="1700"/>
              </a:spcBef>
              <a:defRPr/>
            </a:pPr>
            <a:endParaRPr lang="es-ES" sz="3200">
              <a:cs typeface="League Gothic" charset="0"/>
            </a:endParaRPr>
          </a:p>
        </p:txBody>
      </p:sp>
      <p:sp>
        <p:nvSpPr>
          <p:cNvPr id="16389" name="Line 5"/>
          <p:cNvSpPr>
            <a:spLocks noChangeShapeType="1"/>
          </p:cNvSpPr>
          <p:nvPr/>
        </p:nvSpPr>
        <p:spPr bwMode="auto">
          <a:xfrm>
            <a:off x="2705100" y="8205788"/>
            <a:ext cx="5611813"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16390" name="Line 6"/>
          <p:cNvSpPr>
            <a:spLocks noChangeShapeType="1"/>
          </p:cNvSpPr>
          <p:nvPr/>
        </p:nvSpPr>
        <p:spPr bwMode="auto">
          <a:xfrm>
            <a:off x="2705100" y="3695700"/>
            <a:ext cx="5611813"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8" name="AutoShape 1"/>
          <p:cNvSpPr>
            <a:spLocks/>
          </p:cNvSpPr>
          <p:nvPr/>
        </p:nvSpPr>
        <p:spPr bwMode="auto">
          <a:xfrm>
            <a:off x="2608263" y="3643313"/>
            <a:ext cx="13330237" cy="1930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es-ES" sz="12000" b="1">
                <a:solidFill>
                  <a:srgbClr val="DCDEE0"/>
                </a:solidFill>
                <a:latin typeface="Avenir Light"/>
                <a:cs typeface="Avenir Light"/>
              </a:rPr>
              <a:t>SOLUTION</a:t>
            </a:r>
            <a:endParaRPr lang="es-ES">
              <a:latin typeface="Avenir Light"/>
              <a:cs typeface="Avenir Light"/>
            </a:endParaRPr>
          </a:p>
        </p:txBody>
      </p:sp>
      <p:sp>
        <p:nvSpPr>
          <p:cNvPr id="9" name="AutoShape 2"/>
          <p:cNvSpPr>
            <a:spLocks/>
          </p:cNvSpPr>
          <p:nvPr/>
        </p:nvSpPr>
        <p:spPr bwMode="auto">
          <a:xfrm>
            <a:off x="2592388" y="4933950"/>
            <a:ext cx="16584612" cy="1930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es-ES" sz="12000" b="1">
                <a:solidFill>
                  <a:srgbClr val="1B5A94"/>
                </a:solidFill>
                <a:latin typeface="Avenir Light"/>
                <a:cs typeface="Avenir Light"/>
              </a:rPr>
              <a:t>ENGINEERING</a:t>
            </a:r>
            <a:endParaRPr lang="es-ES">
              <a:solidFill>
                <a:srgbClr val="1B5A94"/>
              </a:solidFill>
              <a:latin typeface="Avenir Light"/>
              <a:cs typeface="Avenir Light"/>
            </a:endParaRPr>
          </a:p>
        </p:txBody>
      </p:sp>
      <p:sp>
        <p:nvSpPr>
          <p:cNvPr id="10" name="AutoShape 3"/>
          <p:cNvSpPr>
            <a:spLocks/>
          </p:cNvSpPr>
          <p:nvPr/>
        </p:nvSpPr>
        <p:spPr bwMode="auto">
          <a:xfrm>
            <a:off x="2608263" y="6208713"/>
            <a:ext cx="19680237" cy="1930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es-ES" sz="12000" b="1">
                <a:solidFill>
                  <a:srgbClr val="DCDEE0"/>
                </a:solidFill>
                <a:latin typeface="Avenir Light"/>
                <a:cs typeface="Avenir Light"/>
              </a:rPr>
              <a:t>EXPERTISE</a:t>
            </a:r>
            <a:endParaRPr lang="es-ES">
              <a:latin typeface="Avenir Light"/>
              <a:cs typeface="Avenir Light"/>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wipe(left)">
                                      <p:cBhvr>
                                        <p:cTn id="7" dur="500"/>
                                        <p:tgtEl>
                                          <p:spTgt spid="1639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6389"/>
                                        </p:tgtEl>
                                        <p:attrNameLst>
                                          <p:attrName>style.visibility</p:attrName>
                                        </p:attrNameLst>
                                      </p:cBhvr>
                                      <p:to>
                                        <p:strVal val="visible"/>
                                      </p:to>
                                    </p:set>
                                    <p:animEffect transition="in" filter="wipe(left)">
                                      <p:cBhvr>
                                        <p:cTn id="11" dur="500"/>
                                        <p:tgtEl>
                                          <p:spTgt spid="16389"/>
                                        </p:tgtEl>
                                      </p:cBhvr>
                                    </p:animEffect>
                                  </p:childTnLst>
                                </p:cTn>
                              </p:par>
                            </p:childTnLst>
                          </p:cTn>
                        </p:par>
                        <p:par>
                          <p:cTn id="12" fill="hold" nodeType="afterGroup">
                            <p:stCondLst>
                              <p:cond delay="1000"/>
                            </p:stCondLst>
                            <p:childTnLst>
                              <p:par>
                                <p:cTn id="13" presetID="2" presetClass="entr" presetSubtype="2" fill="hold" grpId="0" nodeType="afterEffect" nodePh="1">
                                  <p:stCondLst>
                                    <p:cond delay="0"/>
                                  </p:stCondLst>
                                  <p:endCondLst>
                                    <p:cond evt="begin" delay="0">
                                      <p:tn val="13"/>
                                    </p:cond>
                                  </p:endCondLst>
                                  <p:childTnLst>
                                    <p:set>
                                      <p:cBhvr>
                                        <p:cTn id="14" dur="1" fill="hold">
                                          <p:stCondLst>
                                            <p:cond delay="0"/>
                                          </p:stCondLst>
                                        </p:cTn>
                                        <p:tgtEl>
                                          <p:spTgt spid="16388"/>
                                        </p:tgtEl>
                                        <p:attrNameLst>
                                          <p:attrName>style.visibility</p:attrName>
                                        </p:attrNameLst>
                                      </p:cBhvr>
                                      <p:to>
                                        <p:strVal val="visible"/>
                                      </p:to>
                                    </p:set>
                                    <p:anim calcmode="lin" valueType="num">
                                      <p:cBhvr additive="base">
                                        <p:cTn id="15" dur="500" fill="hold"/>
                                        <p:tgtEl>
                                          <p:spTgt spid="16388"/>
                                        </p:tgtEl>
                                        <p:attrNameLst>
                                          <p:attrName>ppt_x</p:attrName>
                                        </p:attrNameLst>
                                      </p:cBhvr>
                                      <p:tavLst>
                                        <p:tav tm="0">
                                          <p:val>
                                            <p:strVal val="1+#ppt_w/2"/>
                                          </p:val>
                                        </p:tav>
                                        <p:tav tm="100000">
                                          <p:val>
                                            <p:strVal val="#ppt_x"/>
                                          </p:val>
                                        </p:tav>
                                      </p:tavLst>
                                    </p:anim>
                                    <p:anim calcmode="lin" valueType="num">
                                      <p:cBhvr additive="base">
                                        <p:cTn id="16" dur="500" fill="hold"/>
                                        <p:tgtEl>
                                          <p:spTgt spid="16388"/>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utoUpdateAnimBg="0"/>
      <p:bldP spid="8" grpId="0" autoUpdateAnimBg="0"/>
      <p:bldP spid="9" grpId="0" autoUpdateAnimBg="0"/>
      <p:bldP spid="1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3" name="AutoShape 1"/>
          <p:cNvSpPr>
            <a:spLocks/>
          </p:cNvSpPr>
          <p:nvPr/>
        </p:nvSpPr>
        <p:spPr bwMode="auto">
          <a:xfrm>
            <a:off x="2608263" y="3790950"/>
            <a:ext cx="14325600" cy="1930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es-ES" sz="12000" b="1">
                <a:solidFill>
                  <a:srgbClr val="DCDEE0"/>
                </a:solidFill>
                <a:latin typeface="Avenir Light"/>
                <a:cs typeface="Avenir Light"/>
              </a:rPr>
              <a:t>POWERFUL</a:t>
            </a:r>
            <a:endParaRPr lang="es-ES">
              <a:latin typeface="Avenir Light"/>
              <a:cs typeface="Avenir Light"/>
            </a:endParaRPr>
          </a:p>
        </p:txBody>
      </p:sp>
      <p:sp>
        <p:nvSpPr>
          <p:cNvPr id="28674" name="AutoShape 2"/>
          <p:cNvSpPr>
            <a:spLocks/>
          </p:cNvSpPr>
          <p:nvPr/>
        </p:nvSpPr>
        <p:spPr bwMode="auto">
          <a:xfrm>
            <a:off x="2592388" y="4362450"/>
            <a:ext cx="23569612" cy="3638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es-ES" sz="12000" b="1">
                <a:solidFill>
                  <a:srgbClr val="205DAC"/>
                </a:solidFill>
                <a:latin typeface="Avenir Light"/>
                <a:cs typeface="Avenir Light"/>
              </a:rPr>
              <a:t>ENTEPRISE MANAGEMENT</a:t>
            </a:r>
            <a:endParaRPr lang="es-ES">
              <a:solidFill>
                <a:srgbClr val="205DAC"/>
              </a:solidFill>
              <a:latin typeface="Avenir Light"/>
              <a:cs typeface="Avenir Light"/>
            </a:endParaRPr>
          </a:p>
        </p:txBody>
      </p:sp>
      <p:sp>
        <p:nvSpPr>
          <p:cNvPr id="28675" name="AutoShape 3"/>
          <p:cNvSpPr>
            <a:spLocks/>
          </p:cNvSpPr>
          <p:nvPr/>
        </p:nvSpPr>
        <p:spPr bwMode="auto">
          <a:xfrm>
            <a:off x="2608263" y="6567488"/>
            <a:ext cx="15001875" cy="1930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es-ES" sz="12000" b="1">
                <a:solidFill>
                  <a:srgbClr val="DCDEE0"/>
                </a:solidFill>
                <a:latin typeface="Avenir Light"/>
                <a:cs typeface="Avenir Light"/>
              </a:rPr>
              <a:t>TOOLS</a:t>
            </a:r>
            <a:endParaRPr lang="es-ES">
              <a:latin typeface="Avenir Light"/>
              <a:cs typeface="Avenir Light"/>
            </a:endParaRPr>
          </a:p>
        </p:txBody>
      </p:sp>
      <p:sp>
        <p:nvSpPr>
          <p:cNvPr id="28677" name="Line 5"/>
          <p:cNvSpPr>
            <a:spLocks noChangeShapeType="1"/>
          </p:cNvSpPr>
          <p:nvPr/>
        </p:nvSpPr>
        <p:spPr bwMode="auto">
          <a:xfrm>
            <a:off x="2662238" y="8670925"/>
            <a:ext cx="5611812"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28678" name="Line 6"/>
          <p:cNvSpPr>
            <a:spLocks noChangeShapeType="1"/>
          </p:cNvSpPr>
          <p:nvPr/>
        </p:nvSpPr>
        <p:spPr bwMode="auto">
          <a:xfrm>
            <a:off x="2705100" y="3695700"/>
            <a:ext cx="5611813"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8" name="AutoShape 4"/>
          <p:cNvSpPr>
            <a:spLocks/>
          </p:cNvSpPr>
          <p:nvPr/>
        </p:nvSpPr>
        <p:spPr bwMode="auto">
          <a:xfrm>
            <a:off x="2727324" y="9124950"/>
            <a:ext cx="15671019" cy="1563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defRPr/>
            </a:pPr>
            <a:r>
              <a:rPr lang="en-US" sz="3200">
                <a:solidFill>
                  <a:schemeClr val="bg1"/>
                </a:solidFill>
                <a:latin typeface="Lato Regular"/>
                <a:cs typeface="Lato Regular"/>
              </a:rPr>
              <a:t>Our team of engineers have a broad range of skills and experience with key vendors</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wipe(left)">
                                      <p:cBhvr>
                                        <p:cTn id="7" dur="500"/>
                                        <p:tgtEl>
                                          <p:spTgt spid="2867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8677"/>
                                        </p:tgtEl>
                                        <p:attrNameLst>
                                          <p:attrName>style.visibility</p:attrName>
                                        </p:attrNameLst>
                                      </p:cBhvr>
                                      <p:to>
                                        <p:strVal val="visible"/>
                                      </p:to>
                                    </p:set>
                                    <p:animEffect transition="in" filter="wipe(left)">
                                      <p:cBhvr>
                                        <p:cTn id="11" dur="500"/>
                                        <p:tgtEl>
                                          <p:spTgt spid="28677"/>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8673"/>
                                        </p:tgtEl>
                                        <p:attrNameLst>
                                          <p:attrName>style.visibility</p:attrName>
                                        </p:attrNameLst>
                                      </p:cBhvr>
                                      <p:to>
                                        <p:strVal val="visible"/>
                                      </p:to>
                                    </p:set>
                                    <p:anim calcmode="lin" valueType="num">
                                      <p:cBhvr additive="base">
                                        <p:cTn id="15" dur="500" fill="hold"/>
                                        <p:tgtEl>
                                          <p:spTgt spid="28673"/>
                                        </p:tgtEl>
                                        <p:attrNameLst>
                                          <p:attrName>ppt_x</p:attrName>
                                        </p:attrNameLst>
                                      </p:cBhvr>
                                      <p:tavLst>
                                        <p:tav tm="0">
                                          <p:val>
                                            <p:strVal val="1+#ppt_w/2"/>
                                          </p:val>
                                        </p:tav>
                                        <p:tav tm="100000">
                                          <p:val>
                                            <p:strVal val="#ppt_x"/>
                                          </p:val>
                                        </p:tav>
                                      </p:tavLst>
                                    </p:anim>
                                    <p:anim calcmode="lin" valueType="num">
                                      <p:cBhvr additive="base">
                                        <p:cTn id="16" dur="500" fill="hold"/>
                                        <p:tgtEl>
                                          <p:spTgt spid="28673"/>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28674"/>
                                        </p:tgtEl>
                                        <p:attrNameLst>
                                          <p:attrName>style.visibility</p:attrName>
                                        </p:attrNameLst>
                                      </p:cBhvr>
                                      <p:to>
                                        <p:strVal val="visible"/>
                                      </p:to>
                                    </p:set>
                                    <p:anim calcmode="lin" valueType="num">
                                      <p:cBhvr additive="base">
                                        <p:cTn id="20" dur="500" fill="hold"/>
                                        <p:tgtEl>
                                          <p:spTgt spid="28674"/>
                                        </p:tgtEl>
                                        <p:attrNameLst>
                                          <p:attrName>ppt_x</p:attrName>
                                        </p:attrNameLst>
                                      </p:cBhvr>
                                      <p:tavLst>
                                        <p:tav tm="0">
                                          <p:val>
                                            <p:strVal val="1+#ppt_w/2"/>
                                          </p:val>
                                        </p:tav>
                                        <p:tav tm="100000">
                                          <p:val>
                                            <p:strVal val="#ppt_x"/>
                                          </p:val>
                                        </p:tav>
                                      </p:tavLst>
                                    </p:anim>
                                    <p:anim calcmode="lin" valueType="num">
                                      <p:cBhvr additive="base">
                                        <p:cTn id="21" dur="500" fill="hold"/>
                                        <p:tgtEl>
                                          <p:spTgt spid="28674"/>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28675"/>
                                        </p:tgtEl>
                                        <p:attrNameLst>
                                          <p:attrName>style.visibility</p:attrName>
                                        </p:attrNameLst>
                                      </p:cBhvr>
                                      <p:to>
                                        <p:strVal val="visible"/>
                                      </p:to>
                                    </p:set>
                                    <p:anim calcmode="lin" valueType="num">
                                      <p:cBhvr additive="base">
                                        <p:cTn id="25" dur="500" fill="hold"/>
                                        <p:tgtEl>
                                          <p:spTgt spid="28675"/>
                                        </p:tgtEl>
                                        <p:attrNameLst>
                                          <p:attrName>ppt_x</p:attrName>
                                        </p:attrNameLst>
                                      </p:cBhvr>
                                      <p:tavLst>
                                        <p:tav tm="0">
                                          <p:val>
                                            <p:strVal val="1+#ppt_w/2"/>
                                          </p:val>
                                        </p:tav>
                                        <p:tav tm="100000">
                                          <p:val>
                                            <p:strVal val="#ppt_x"/>
                                          </p:val>
                                        </p:tav>
                                      </p:tavLst>
                                    </p:anim>
                                    <p:anim calcmode="lin" valueType="num">
                                      <p:cBhvr additive="base">
                                        <p:cTn id="26" dur="500" fill="hold"/>
                                        <p:tgtEl>
                                          <p:spTgt spid="2867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1+#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3" grpId="0" autoUpdateAnimBg="0"/>
      <p:bldP spid="28674" grpId="0" autoUpdateAnimBg="0"/>
      <p:bldP spid="28675" grpId="0" autoUpdateAnimBg="0"/>
      <p:bldP spid="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24384000" cy="13716000"/>
          </a:xfrm>
          <a:prstGeom prst="rect">
            <a:avLst/>
          </a:prstGeom>
          <a:solidFill>
            <a:srgbClr val="000000"/>
          </a:solid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defRPr/>
            </a:pPr>
            <a:endParaRPr lang="en-US">
              <a:cs typeface="League Gothic" charset="0"/>
            </a:endParaRPr>
          </a:p>
        </p:txBody>
      </p:sp>
      <p:pic>
        <p:nvPicPr>
          <p:cNvPr id="23554" name="Picture 117" descr="BIG_O.png"/>
          <p:cNvPicPr>
            <a:picLocks noChangeAspect="1"/>
          </p:cNvPicPr>
          <p:nvPr/>
        </p:nvPicPr>
        <p:blipFill>
          <a:blip r:embed="rId2">
            <a:alphaModFix amt="18000"/>
            <a:extLst>
              <a:ext uri="{28A0092B-C50C-407E-A947-70E740481C1C}">
                <a14:useLocalDpi xmlns:a14="http://schemas.microsoft.com/office/drawing/2010/main" val="0"/>
              </a:ext>
            </a:extLst>
          </a:blip>
          <a:srcRect l="24100" b="22951"/>
          <a:stretch>
            <a:fillRect/>
          </a:stretch>
        </p:blipFill>
        <p:spPr bwMode="auto">
          <a:xfrm>
            <a:off x="0" y="-211138"/>
            <a:ext cx="24384000" cy="13927138"/>
          </a:xfrm>
          <a:prstGeom prst="rect">
            <a:avLst/>
          </a:prstGeom>
          <a:noFill/>
          <a:ln>
            <a:noFill/>
          </a:ln>
          <a:extLst>
            <a:ext uri="{909E8E84-426E-40DD-AFC4-6F175D3DCCD1}">
              <a14:hiddenFill xmlns:a14="http://schemas.microsoft.com/office/drawing/2010/main">
                <a:solidFill>
                  <a:srgbClr val="FFFFFF">
                    <a:alpha val="1803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Line 3"/>
          <p:cNvSpPr>
            <a:spLocks noChangeShapeType="1"/>
          </p:cNvSpPr>
          <p:nvPr/>
        </p:nvSpPr>
        <p:spPr bwMode="auto">
          <a:xfrm>
            <a:off x="2755900" y="2741966"/>
            <a:ext cx="9577388"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22" name="AutoShape 1"/>
          <p:cNvSpPr>
            <a:spLocks/>
          </p:cNvSpPr>
          <p:nvPr/>
        </p:nvSpPr>
        <p:spPr bwMode="auto">
          <a:xfrm>
            <a:off x="3051175" y="1463675"/>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a:solidFill>
                  <a:schemeClr val="bg1"/>
                </a:solidFill>
                <a:latin typeface="Avenir Light"/>
                <a:cs typeface="Avenir Light"/>
              </a:rPr>
              <a:t>OUR PARTNERS</a:t>
            </a:r>
            <a:endParaRPr lang="es-ES">
              <a:solidFill>
                <a:schemeClr val="bg1"/>
              </a:solidFill>
              <a:latin typeface="Avenir Light"/>
              <a:cs typeface="Avenir Light"/>
            </a:endParaRPr>
          </a:p>
        </p:txBody>
      </p:sp>
      <p:sp>
        <p:nvSpPr>
          <p:cNvPr id="23" name="AutoShape 3"/>
          <p:cNvSpPr>
            <a:spLocks/>
          </p:cNvSpPr>
          <p:nvPr/>
        </p:nvSpPr>
        <p:spPr bwMode="auto">
          <a:xfrm>
            <a:off x="3016250" y="2217738"/>
            <a:ext cx="9747250" cy="444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2000" b="1">
                <a:solidFill>
                  <a:srgbClr val="838383"/>
                </a:solidFill>
                <a:latin typeface="Avenir Light"/>
                <a:cs typeface="Avenir Light"/>
                <a:sym typeface="Lato" charset="0"/>
              </a:rPr>
              <a:t>COMPANIES WE WORK IN COLLABORATION WITH </a:t>
            </a:r>
            <a:endParaRPr lang="es-ES">
              <a:cs typeface="League Gothic" charset="0"/>
            </a:endParaRPr>
          </a:p>
        </p:txBody>
      </p:sp>
      <p:sp>
        <p:nvSpPr>
          <p:cNvPr id="24" name="AutoShape 4"/>
          <p:cNvSpPr>
            <a:spLocks/>
          </p:cNvSpPr>
          <p:nvPr/>
        </p:nvSpPr>
        <p:spPr bwMode="auto">
          <a:xfrm>
            <a:off x="2705100" y="1377950"/>
            <a:ext cx="157163" cy="128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1B5A94"/>
          </a:solidFill>
          <a:ln>
            <a:noFill/>
          </a:ln>
          <a:effectLst/>
        </p:spPr>
        <p:txBody>
          <a:bodyPr lIns="0" tIns="0" rIns="0" bIns="0" anchor="ctr"/>
          <a:lstStyle/>
          <a:p>
            <a:pPr>
              <a:defRPr/>
            </a:pPr>
            <a:endParaRPr lang="es-ES" sz="5600">
              <a:effectLst>
                <a:outerShdw blurRad="38100" dist="38100" dir="2700000" algn="tl">
                  <a:srgbClr val="000000"/>
                </a:outerShdw>
              </a:effectLst>
              <a:latin typeface="Gill Sans" charset="0"/>
              <a:cs typeface="Gill Sans" charset="0"/>
              <a:sym typeface="Gill Sans" charset="0"/>
            </a:endParaRPr>
          </a:p>
        </p:txBody>
      </p:sp>
      <p:sp>
        <p:nvSpPr>
          <p:cNvPr id="23577" name="Rectangle 32"/>
          <p:cNvSpPr>
            <a:spLocks noChangeArrowheads="1"/>
          </p:cNvSpPr>
          <p:nvPr/>
        </p:nvSpPr>
        <p:spPr bwMode="auto">
          <a:xfrm>
            <a:off x="2862263" y="3389721"/>
            <a:ext cx="2911343" cy="2072017"/>
          </a:xfrm>
          <a:prstGeom prst="rect">
            <a:avLst/>
          </a:prstGeom>
          <a:solidFill>
            <a:schemeClr val="bg1"/>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p>
            <a:pPr marL="342900"/>
            <a:endParaRPr lang="en-US">
              <a:cs typeface="League Gothic" charset="0"/>
            </a:endParaRPr>
          </a:p>
        </p:txBody>
      </p:sp>
      <p:pic>
        <p:nvPicPr>
          <p:cNvPr id="23578" name="Picture 20" descr="cisco-logo-smal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8331" y="3905096"/>
            <a:ext cx="1787252" cy="100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32"/>
          <p:cNvSpPr>
            <a:spLocks noChangeArrowheads="1"/>
          </p:cNvSpPr>
          <p:nvPr/>
        </p:nvSpPr>
        <p:spPr bwMode="auto">
          <a:xfrm>
            <a:off x="7778750" y="3389721"/>
            <a:ext cx="2911343" cy="2072017"/>
          </a:xfrm>
          <a:prstGeom prst="rect">
            <a:avLst/>
          </a:prstGeom>
          <a:solidFill>
            <a:schemeClr val="bg1"/>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p>
            <a:pPr marL="342900"/>
            <a:endParaRPr lang="en-US">
              <a:cs typeface="League Gothic" charset="0"/>
            </a:endParaRPr>
          </a:p>
        </p:txBody>
      </p:sp>
      <p:sp>
        <p:nvSpPr>
          <p:cNvPr id="29" name="Rectangle 32"/>
          <p:cNvSpPr>
            <a:spLocks noChangeArrowheads="1"/>
          </p:cNvSpPr>
          <p:nvPr/>
        </p:nvSpPr>
        <p:spPr bwMode="auto">
          <a:xfrm>
            <a:off x="12763500" y="3389721"/>
            <a:ext cx="2911343" cy="2072017"/>
          </a:xfrm>
          <a:prstGeom prst="rect">
            <a:avLst/>
          </a:prstGeom>
          <a:solidFill>
            <a:schemeClr val="bg1"/>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p>
            <a:pPr marL="342900"/>
            <a:endParaRPr lang="en-US">
              <a:cs typeface="League Gothic" charset="0"/>
            </a:endParaRPr>
          </a:p>
        </p:txBody>
      </p:sp>
      <p:sp>
        <p:nvSpPr>
          <p:cNvPr id="30" name="Rectangle 32"/>
          <p:cNvSpPr>
            <a:spLocks noChangeArrowheads="1"/>
          </p:cNvSpPr>
          <p:nvPr/>
        </p:nvSpPr>
        <p:spPr bwMode="auto">
          <a:xfrm>
            <a:off x="17987963" y="3389721"/>
            <a:ext cx="2911343" cy="2072017"/>
          </a:xfrm>
          <a:prstGeom prst="rect">
            <a:avLst/>
          </a:prstGeom>
          <a:solidFill>
            <a:schemeClr val="bg1"/>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p>
            <a:pPr marL="342900"/>
            <a:endParaRPr lang="en-US">
              <a:cs typeface="League Gothic" charset="0"/>
            </a:endParaRPr>
          </a:p>
        </p:txBody>
      </p:sp>
      <p:pic>
        <p:nvPicPr>
          <p:cNvPr id="23576" name="Picture 30" descr="Nebulex-CalabrioLogo-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23382" y="4144851"/>
            <a:ext cx="2523697" cy="63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4" name="Picture 31" descr="paessler_logo_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49078" y="4142315"/>
            <a:ext cx="2540593" cy="56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2" name="Picture 33" descr="VMware_logo_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124659" y="4144851"/>
            <a:ext cx="2730833" cy="51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utoShape 19"/>
          <p:cNvSpPr>
            <a:spLocks/>
          </p:cNvSpPr>
          <p:nvPr/>
        </p:nvSpPr>
        <p:spPr bwMode="auto">
          <a:xfrm>
            <a:off x="2814460" y="5885068"/>
            <a:ext cx="3676651" cy="21288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defRPr/>
            </a:pPr>
            <a:r>
              <a:rPr lang="en-US" sz="2000">
                <a:latin typeface="Roboto Thin"/>
                <a:cs typeface="Roboto Thin"/>
              </a:rPr>
              <a:t>We work extensively with Cisco voice, collaboration and unified communications tools and solutions, and have vast experience deploying a range of Cisco technologies.</a:t>
            </a:r>
          </a:p>
        </p:txBody>
      </p:sp>
      <p:sp>
        <p:nvSpPr>
          <p:cNvPr id="44" name="Line 3"/>
          <p:cNvSpPr>
            <a:spLocks noChangeShapeType="1"/>
          </p:cNvSpPr>
          <p:nvPr/>
        </p:nvSpPr>
        <p:spPr bwMode="auto">
          <a:xfrm>
            <a:off x="2818695" y="8126770"/>
            <a:ext cx="1872494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45" name="AutoShape 19"/>
          <p:cNvSpPr>
            <a:spLocks/>
          </p:cNvSpPr>
          <p:nvPr/>
        </p:nvSpPr>
        <p:spPr bwMode="auto">
          <a:xfrm>
            <a:off x="7778750" y="5885068"/>
            <a:ext cx="4102805" cy="21288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defRPr/>
            </a:pPr>
            <a:r>
              <a:rPr lang="en-US" sz="2000" err="1">
                <a:latin typeface="Roboto Thin"/>
                <a:cs typeface="Roboto Thin"/>
              </a:rPr>
              <a:t>Calabrio</a:t>
            </a:r>
            <a:r>
              <a:rPr lang="en-US" sz="2000">
                <a:latin typeface="Roboto Thin"/>
                <a:cs typeface="Roboto Thin"/>
              </a:rPr>
              <a:t> has been deploying market-leading workforce </a:t>
            </a:r>
            <a:r>
              <a:rPr lang="en-US" sz="2000" err="1">
                <a:latin typeface="Roboto Thin"/>
                <a:cs typeface="Roboto Thin"/>
              </a:rPr>
              <a:t>optimisation</a:t>
            </a:r>
            <a:r>
              <a:rPr lang="en-US" sz="2000">
                <a:latin typeface="Roboto Thin"/>
                <a:cs typeface="Roboto Thin"/>
              </a:rPr>
              <a:t> products like workforce management, quality management, call recording and more </a:t>
            </a:r>
          </a:p>
        </p:txBody>
      </p:sp>
      <p:sp>
        <p:nvSpPr>
          <p:cNvPr id="46" name="AutoShape 19"/>
          <p:cNvSpPr>
            <a:spLocks/>
          </p:cNvSpPr>
          <p:nvPr/>
        </p:nvSpPr>
        <p:spPr bwMode="auto">
          <a:xfrm>
            <a:off x="12882562" y="5885068"/>
            <a:ext cx="4191882" cy="21288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defRPr/>
            </a:pPr>
            <a:r>
              <a:rPr lang="en-US" sz="2000" err="1">
                <a:latin typeface="Roboto Thin"/>
                <a:cs typeface="Roboto Thin"/>
              </a:rPr>
              <a:t>Paessler</a:t>
            </a:r>
            <a:r>
              <a:rPr lang="en-US" sz="2000">
                <a:latin typeface="Roboto Thin"/>
                <a:cs typeface="Roboto Thin"/>
              </a:rPr>
              <a:t> has been at the forefront of providing the industry's most powerful, affordable and easy-to-use network solutions since the dawn of the modern Internet. </a:t>
            </a:r>
          </a:p>
        </p:txBody>
      </p:sp>
      <p:sp>
        <p:nvSpPr>
          <p:cNvPr id="47" name="AutoShape 19"/>
          <p:cNvSpPr>
            <a:spLocks/>
          </p:cNvSpPr>
          <p:nvPr/>
        </p:nvSpPr>
        <p:spPr bwMode="auto">
          <a:xfrm>
            <a:off x="17987963" y="5885068"/>
            <a:ext cx="3555672" cy="21288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defRPr/>
            </a:pPr>
            <a:r>
              <a:rPr lang="en-US" sz="2000">
                <a:latin typeface="Roboto Thin"/>
                <a:cs typeface="Roboto Thin"/>
              </a:rPr>
              <a:t>VMware is radically transforming IT with technologies that make your business more agile, efficient and profitable.</a:t>
            </a:r>
          </a:p>
        </p:txBody>
      </p:sp>
      <p:sp>
        <p:nvSpPr>
          <p:cNvPr id="52" name="Rectangle 32"/>
          <p:cNvSpPr>
            <a:spLocks noChangeArrowheads="1"/>
          </p:cNvSpPr>
          <p:nvPr/>
        </p:nvSpPr>
        <p:spPr bwMode="auto">
          <a:xfrm>
            <a:off x="2862263" y="8893051"/>
            <a:ext cx="2911343" cy="2072017"/>
          </a:xfrm>
          <a:prstGeom prst="rect">
            <a:avLst/>
          </a:prstGeom>
          <a:solidFill>
            <a:schemeClr val="bg1"/>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p>
            <a:pPr marL="342900"/>
            <a:endParaRPr lang="en-US">
              <a:cs typeface="League Gothic" charset="0"/>
            </a:endParaRPr>
          </a:p>
        </p:txBody>
      </p:sp>
      <p:sp>
        <p:nvSpPr>
          <p:cNvPr id="54" name="Rectangle 32"/>
          <p:cNvSpPr>
            <a:spLocks noChangeArrowheads="1"/>
          </p:cNvSpPr>
          <p:nvPr/>
        </p:nvSpPr>
        <p:spPr bwMode="auto">
          <a:xfrm>
            <a:off x="7778750" y="8893051"/>
            <a:ext cx="2911343" cy="2072017"/>
          </a:xfrm>
          <a:prstGeom prst="rect">
            <a:avLst/>
          </a:prstGeom>
          <a:solidFill>
            <a:schemeClr val="bg1"/>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p>
            <a:pPr marL="342900"/>
            <a:endParaRPr lang="en-US">
              <a:cs typeface="League Gothic" charset="0"/>
            </a:endParaRPr>
          </a:p>
        </p:txBody>
      </p:sp>
      <p:sp>
        <p:nvSpPr>
          <p:cNvPr id="55" name="Rectangle 32"/>
          <p:cNvSpPr>
            <a:spLocks noChangeArrowheads="1"/>
          </p:cNvSpPr>
          <p:nvPr/>
        </p:nvSpPr>
        <p:spPr bwMode="auto">
          <a:xfrm>
            <a:off x="12763500" y="8893051"/>
            <a:ext cx="2911343" cy="2072017"/>
          </a:xfrm>
          <a:prstGeom prst="rect">
            <a:avLst/>
          </a:prstGeom>
          <a:solidFill>
            <a:schemeClr val="bg1"/>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p>
            <a:pPr marL="342900"/>
            <a:endParaRPr lang="en-US">
              <a:cs typeface="League Gothic" charset="0"/>
            </a:endParaRPr>
          </a:p>
        </p:txBody>
      </p:sp>
      <p:sp>
        <p:nvSpPr>
          <p:cNvPr id="56" name="Rectangle 32"/>
          <p:cNvSpPr>
            <a:spLocks noChangeArrowheads="1"/>
          </p:cNvSpPr>
          <p:nvPr/>
        </p:nvSpPr>
        <p:spPr bwMode="auto">
          <a:xfrm>
            <a:off x="17987963" y="8893051"/>
            <a:ext cx="2911343" cy="2072017"/>
          </a:xfrm>
          <a:prstGeom prst="rect">
            <a:avLst/>
          </a:prstGeom>
          <a:solidFill>
            <a:schemeClr val="bg1"/>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p>
            <a:pPr marL="342900"/>
            <a:endParaRPr lang="en-US">
              <a:cs typeface="League Gothic" charset="0"/>
            </a:endParaRPr>
          </a:p>
        </p:txBody>
      </p:sp>
      <p:sp>
        <p:nvSpPr>
          <p:cNvPr id="60" name="AutoShape 19"/>
          <p:cNvSpPr>
            <a:spLocks/>
          </p:cNvSpPr>
          <p:nvPr/>
        </p:nvSpPr>
        <p:spPr bwMode="auto">
          <a:xfrm>
            <a:off x="2814460" y="11388398"/>
            <a:ext cx="3676651" cy="21288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r>
              <a:rPr lang="en-US" sz="2000">
                <a:latin typeface="Roboto Thin"/>
                <a:cs typeface="Roboto Thin"/>
              </a:rPr>
              <a:t>ZOOM Quality Management Suite is a comprehensive, modern solution for managing contact center and back office performance.</a:t>
            </a:r>
          </a:p>
        </p:txBody>
      </p:sp>
      <p:sp>
        <p:nvSpPr>
          <p:cNvPr id="62" name="AutoShape 19"/>
          <p:cNvSpPr>
            <a:spLocks/>
          </p:cNvSpPr>
          <p:nvPr/>
        </p:nvSpPr>
        <p:spPr bwMode="auto">
          <a:xfrm>
            <a:off x="7778751" y="11388398"/>
            <a:ext cx="3312582" cy="21288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defRPr/>
            </a:pPr>
            <a:endParaRPr lang="en-US" sz="2000">
              <a:latin typeface="Roboto Thin"/>
              <a:cs typeface="Roboto Thin"/>
            </a:endParaRPr>
          </a:p>
        </p:txBody>
      </p:sp>
      <p:sp>
        <p:nvSpPr>
          <p:cNvPr id="63" name="AutoShape 19"/>
          <p:cNvSpPr>
            <a:spLocks/>
          </p:cNvSpPr>
          <p:nvPr/>
        </p:nvSpPr>
        <p:spPr bwMode="auto">
          <a:xfrm>
            <a:off x="12882562" y="11388398"/>
            <a:ext cx="4191882" cy="21288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defRPr/>
            </a:pPr>
            <a:endParaRPr lang="en-US" sz="2000">
              <a:latin typeface="Roboto Thin"/>
              <a:cs typeface="Roboto Thin"/>
            </a:endParaRPr>
          </a:p>
        </p:txBody>
      </p:sp>
      <p:sp>
        <p:nvSpPr>
          <p:cNvPr id="64" name="AutoShape 19"/>
          <p:cNvSpPr>
            <a:spLocks/>
          </p:cNvSpPr>
          <p:nvPr/>
        </p:nvSpPr>
        <p:spPr bwMode="auto">
          <a:xfrm>
            <a:off x="17987963" y="11388398"/>
            <a:ext cx="3555672" cy="21288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defRPr/>
            </a:pPr>
            <a:endParaRPr lang="en-US" sz="2000">
              <a:latin typeface="Roboto Thin"/>
              <a:cs typeface="Roboto Thin"/>
            </a:endParaRPr>
          </a:p>
        </p:txBody>
      </p:sp>
      <p:pic>
        <p:nvPicPr>
          <p:cNvPr id="5" name="Picture 4" descr="ur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2014" y="9642119"/>
            <a:ext cx="2463096" cy="517753"/>
          </a:xfrm>
          <a:prstGeom prst="rect">
            <a:avLst/>
          </a:prstGeom>
        </p:spPr>
      </p:pic>
      <p:pic>
        <p:nvPicPr>
          <p:cNvPr id="7" name="Picture 6" descr="parallels_logo_cmyk.jpg"/>
          <p:cNvPicPr>
            <a:picLocks noChangeAspect="1"/>
          </p:cNvPicPr>
          <p:nvPr/>
        </p:nvPicPr>
        <p:blipFill rotWithShape="1">
          <a:blip r:embed="rId8">
            <a:extLst>
              <a:ext uri="{28A0092B-C50C-407E-A947-70E740481C1C}">
                <a14:useLocalDpi xmlns:a14="http://schemas.microsoft.com/office/drawing/2010/main" val="0"/>
              </a:ext>
            </a:extLst>
          </a:blip>
          <a:srcRect l="13051" t="34340" r="12523" b="34144"/>
          <a:stretch/>
        </p:blipFill>
        <p:spPr>
          <a:xfrm>
            <a:off x="7923382" y="9587525"/>
            <a:ext cx="2532908" cy="759208"/>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54053" y="8962320"/>
            <a:ext cx="4855147" cy="2002748"/>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31751" y="9143091"/>
            <a:ext cx="1703449" cy="1703449"/>
          </a:xfrm>
          <a:prstGeom prst="rect">
            <a:avLst/>
          </a:prstGeom>
        </p:spPr>
      </p:pic>
    </p:spTree>
    <p:extLst>
      <p:ext uri="{BB962C8B-B14F-4D97-AF65-F5344CB8AC3E}">
        <p14:creationId xmlns:p14="http://schemas.microsoft.com/office/powerpoint/2010/main" val="8489023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left)">
                                      <p:cBhvr>
                                        <p:cTn id="7" dur="500"/>
                                        <p:tgtEl>
                                          <p:spTgt spid="7171"/>
                                        </p:tgtEl>
                                      </p:cBhvr>
                                    </p:animEffect>
                                  </p:childTnLst>
                                </p:cTn>
                              </p:par>
                            </p:childTnLst>
                          </p:cTn>
                        </p:par>
                        <p:par>
                          <p:cTn id="8" fill="hold" nodeType="after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childTnLst>
                          </p:cTn>
                        </p:par>
                        <p:par>
                          <p:cTn id="17" fill="hold" nodeType="afterGroup">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1+#ppt_w/2"/>
                                          </p:val>
                                        </p:tav>
                                        <p:tav tm="100000">
                                          <p:val>
                                            <p:strVal val="#ppt_x"/>
                                          </p:val>
                                        </p:tav>
                                      </p:tavLst>
                                    </p:anim>
                                    <p:anim calcmode="lin" valueType="num">
                                      <p:cBhvr additive="base">
                                        <p:cTn id="21" dur="500" fill="hold"/>
                                        <p:tgtEl>
                                          <p:spTgt spid="23"/>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2" presetClass="entr" presetSubtype="8"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utoUpdateAnimBg="0"/>
      <p:bldP spid="2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68" descr="BIG_O.png"/>
          <p:cNvPicPr>
            <a:picLocks noChangeAspect="1"/>
          </p:cNvPicPr>
          <p:nvPr/>
        </p:nvPicPr>
        <p:blipFill>
          <a:blip r:embed="rId2">
            <a:alphaModFix amt="18000"/>
            <a:extLst>
              <a:ext uri="{28A0092B-C50C-407E-A947-70E740481C1C}">
                <a14:useLocalDpi xmlns:a14="http://schemas.microsoft.com/office/drawing/2010/main" val="0"/>
              </a:ext>
            </a:extLst>
          </a:blip>
          <a:srcRect l="24100" b="22951"/>
          <a:stretch>
            <a:fillRect/>
          </a:stretch>
        </p:blipFill>
        <p:spPr bwMode="auto">
          <a:xfrm>
            <a:off x="0" y="-211138"/>
            <a:ext cx="24384000" cy="13927138"/>
          </a:xfrm>
          <a:prstGeom prst="rect">
            <a:avLst/>
          </a:prstGeom>
          <a:noFill/>
          <a:ln>
            <a:noFill/>
          </a:ln>
          <a:extLst>
            <a:ext uri="{909E8E84-426E-40DD-AFC4-6F175D3DCCD1}">
              <a14:hiddenFill xmlns:a14="http://schemas.microsoft.com/office/drawing/2010/main">
                <a:solidFill>
                  <a:srgbClr val="FFFFFF">
                    <a:alpha val="1803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 name="AutoShape 1"/>
          <p:cNvSpPr>
            <a:spLocks/>
          </p:cNvSpPr>
          <p:nvPr/>
        </p:nvSpPr>
        <p:spPr bwMode="auto">
          <a:xfrm>
            <a:off x="2722563" y="3043238"/>
            <a:ext cx="18815050" cy="949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n-US" sz="2000" dirty="0">
                <a:solidFill>
                  <a:srgbClr val="838383"/>
                </a:solidFill>
                <a:latin typeface="Lato" charset="0"/>
                <a:cs typeface="Lato" charset="0"/>
                <a:sym typeface="Lato" charset="0"/>
              </a:rPr>
              <a:t>30 YEARS EXPERIENCE IN COMPANIES SUCH AS</a:t>
            </a:r>
            <a:r>
              <a:rPr lang="en-US" sz="2000" b="1" dirty="0">
                <a:solidFill>
                  <a:srgbClr val="838383"/>
                </a:solidFill>
                <a:latin typeface="Lato" charset="0"/>
                <a:cs typeface="Lato" charset="0"/>
                <a:sym typeface="Lato" charset="0"/>
              </a:rPr>
              <a:t> FUJITSU, TELSTRA, TOUCHBASE, HEWLETT PACKARD AND DIMENSION DATA</a:t>
            </a:r>
            <a:r>
              <a:rPr lang="en-US" sz="1800" dirty="0">
                <a:solidFill>
                  <a:srgbClr val="838383"/>
                </a:solidFill>
                <a:latin typeface="Lato" charset="0"/>
                <a:cs typeface="Lato" charset="0"/>
                <a:sym typeface="Lato" charset="0"/>
              </a:rPr>
              <a:t>.                        </a:t>
            </a:r>
          </a:p>
          <a:p>
            <a:pPr algn="just" defTabSz="647700">
              <a:lnSpc>
                <a:spcPct val="120000"/>
              </a:lnSpc>
              <a:spcBef>
                <a:spcPts val="1700"/>
              </a:spcBef>
              <a:defRPr/>
            </a:pPr>
            <a:endParaRPr lang="es-ES" dirty="0">
              <a:cs typeface="League Gothic" charset="0"/>
            </a:endParaRPr>
          </a:p>
        </p:txBody>
      </p:sp>
      <p:sp>
        <p:nvSpPr>
          <p:cNvPr id="7170" name="AutoShape 2"/>
          <p:cNvSpPr>
            <a:spLocks/>
          </p:cNvSpPr>
          <p:nvPr/>
        </p:nvSpPr>
        <p:spPr bwMode="auto">
          <a:xfrm>
            <a:off x="3017837" y="1341438"/>
            <a:ext cx="178661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a:solidFill>
                  <a:srgbClr val="53585F"/>
                </a:solidFill>
                <a:latin typeface="Avenir Light"/>
                <a:cs typeface="Avenir Light"/>
              </a:rPr>
              <a:t>WE’VE WORKED WITH SOME OF THE BEST NAMES</a:t>
            </a:r>
            <a:endParaRPr lang="es-ES" dirty="0">
              <a:latin typeface="Avenir Light"/>
              <a:cs typeface="Avenir Light"/>
            </a:endParaRPr>
          </a:p>
        </p:txBody>
      </p:sp>
      <p:sp>
        <p:nvSpPr>
          <p:cNvPr id="7171" name="Line 3"/>
          <p:cNvSpPr>
            <a:spLocks noChangeShapeType="1"/>
          </p:cNvSpPr>
          <p:nvPr/>
        </p:nvSpPr>
        <p:spPr bwMode="auto">
          <a:xfrm>
            <a:off x="2755900" y="2770188"/>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7172" name="AutoShape 4"/>
          <p:cNvSpPr>
            <a:spLocks/>
          </p:cNvSpPr>
          <p:nvPr/>
        </p:nvSpPr>
        <p:spPr bwMode="auto">
          <a:xfrm>
            <a:off x="3016250" y="2128838"/>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a:solidFill>
                  <a:srgbClr val="838383"/>
                </a:solidFill>
                <a:latin typeface="Avenir Light"/>
                <a:cs typeface="Avenir Light"/>
                <a:sym typeface="Lato" charset="0"/>
              </a:rPr>
              <a:t>24X7 • 365</a:t>
            </a:r>
            <a:endParaRPr lang="es-ES" dirty="0">
              <a:latin typeface="Avenir Light"/>
              <a:cs typeface="Avenir Light"/>
            </a:endParaRPr>
          </a:p>
        </p:txBody>
      </p:sp>
      <p:sp>
        <p:nvSpPr>
          <p:cNvPr id="7173" name="AutoShape 5"/>
          <p:cNvSpPr>
            <a:spLocks/>
          </p:cNvSpPr>
          <p:nvPr/>
        </p:nvSpPr>
        <p:spPr bwMode="auto">
          <a:xfrm>
            <a:off x="2705100" y="1289050"/>
            <a:ext cx="157163" cy="128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205DAC"/>
          </a:solidFill>
          <a:ln>
            <a:noFill/>
          </a:ln>
          <a:effectLst/>
        </p:spPr>
        <p:txBody>
          <a:bodyPr lIns="0" tIns="0" rIns="0" bIns="0" anchor="ctr"/>
          <a:lstStyle/>
          <a:p>
            <a:pPr>
              <a:defRPr/>
            </a:pPr>
            <a:endParaRPr lang="es-ES" sz="5600">
              <a:effectLst>
                <a:outerShdw blurRad="38100" dist="38100" dir="2700000" algn="tl">
                  <a:srgbClr val="000000"/>
                </a:outerShdw>
              </a:effectLst>
              <a:latin typeface="Gill Sans" charset="0"/>
              <a:cs typeface="Gill Sans" charset="0"/>
              <a:sym typeface="Gill Sans" charset="0"/>
            </a:endParaRPr>
          </a:p>
        </p:txBody>
      </p:sp>
      <p:grpSp>
        <p:nvGrpSpPr>
          <p:cNvPr id="21511" name="Group 1"/>
          <p:cNvGrpSpPr>
            <a:grpSpLocks/>
          </p:cNvGrpSpPr>
          <p:nvPr/>
        </p:nvGrpSpPr>
        <p:grpSpPr bwMode="auto">
          <a:xfrm>
            <a:off x="2705100" y="4224338"/>
            <a:ext cx="18865849" cy="7551737"/>
            <a:chOff x="2705100" y="4224338"/>
            <a:chExt cx="18865849" cy="7551737"/>
          </a:xfrm>
        </p:grpSpPr>
        <p:pic>
          <p:nvPicPr>
            <p:cNvPr id="21512" name="Picture 67"/>
            <p:cNvPicPr>
              <a:picLocks noChangeAspect="1"/>
            </p:cNvPicPr>
            <p:nvPr/>
          </p:nvPicPr>
          <p:blipFill>
            <a:blip r:embed="rId3">
              <a:extLst>
                <a:ext uri="{28A0092B-C50C-407E-A947-70E740481C1C}">
                  <a14:useLocalDpi xmlns:a14="http://schemas.microsoft.com/office/drawing/2010/main" val="0"/>
                </a:ext>
              </a:extLst>
            </a:blip>
            <a:srcRect l="3847"/>
            <a:stretch>
              <a:fillRect/>
            </a:stretch>
          </p:blipFill>
          <p:spPr bwMode="auto">
            <a:xfrm>
              <a:off x="10899774" y="4241800"/>
              <a:ext cx="4524375"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7"/>
            <p:cNvPicPr>
              <a:picLocks noChangeAspect="1"/>
            </p:cNvPicPr>
            <p:nvPr/>
          </p:nvPicPr>
          <p:blipFill>
            <a:blip r:embed="rId4">
              <a:extLst>
                <a:ext uri="{28A0092B-C50C-407E-A947-70E740481C1C}">
                  <a14:useLocalDpi xmlns:a14="http://schemas.microsoft.com/office/drawing/2010/main" val="0"/>
                </a:ext>
              </a:extLst>
            </a:blip>
            <a:srcRect r="19402"/>
            <a:stretch>
              <a:fillRect/>
            </a:stretch>
          </p:blipFill>
          <p:spPr bwMode="auto">
            <a:xfrm>
              <a:off x="8952442" y="4646389"/>
              <a:ext cx="1452562" cy="116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 descr="PIC4.jpg"/>
            <p:cNvPicPr>
              <a:picLocks noChangeAspect="1"/>
            </p:cNvPicPr>
            <p:nvPr/>
          </p:nvPicPr>
          <p:blipFill>
            <a:blip r:embed="rId5">
              <a:extLst>
                <a:ext uri="{28A0092B-C50C-407E-A947-70E740481C1C}">
                  <a14:useLocalDpi xmlns:a14="http://schemas.microsoft.com/office/drawing/2010/main" val="0"/>
                </a:ext>
              </a:extLst>
            </a:blip>
            <a:srcRect l="28635" t="5258" r="22313" b="7541"/>
            <a:stretch>
              <a:fillRect/>
            </a:stretch>
          </p:blipFill>
          <p:spPr bwMode="auto">
            <a:xfrm>
              <a:off x="2717800" y="4224338"/>
              <a:ext cx="19050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4" name="Picture 7" descr="PIC3.jpg"/>
            <p:cNvPicPr>
              <a:picLocks noChangeAspect="1"/>
            </p:cNvPicPr>
            <p:nvPr/>
          </p:nvPicPr>
          <p:blipFill>
            <a:blip r:embed="rId6">
              <a:extLst>
                <a:ext uri="{28A0092B-C50C-407E-A947-70E740481C1C}">
                  <a14:useLocalDpi xmlns:a14="http://schemas.microsoft.com/office/drawing/2010/main" val="0"/>
                </a:ext>
              </a:extLst>
            </a:blip>
            <a:srcRect l="45514" r="20271" b="447"/>
            <a:stretch>
              <a:fillRect/>
            </a:stretch>
          </p:blipFill>
          <p:spPr bwMode="auto">
            <a:xfrm>
              <a:off x="4605338" y="4240213"/>
              <a:ext cx="4383087" cy="377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8" name="Picture 11" descr="pic9.jpg"/>
            <p:cNvPicPr>
              <a:picLocks noChangeAspect="1"/>
            </p:cNvPicPr>
            <p:nvPr/>
          </p:nvPicPr>
          <p:blipFill>
            <a:blip r:embed="rId7">
              <a:extLst>
                <a:ext uri="{28A0092B-C50C-407E-A947-70E740481C1C}">
                  <a14:useLocalDpi xmlns:a14="http://schemas.microsoft.com/office/drawing/2010/main" val="0"/>
                </a:ext>
              </a:extLst>
            </a:blip>
            <a:srcRect l="23941" r="23941"/>
            <a:stretch>
              <a:fillRect/>
            </a:stretch>
          </p:blipFill>
          <p:spPr bwMode="auto">
            <a:xfrm>
              <a:off x="17173575" y="4224338"/>
              <a:ext cx="4383088" cy="3786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 name="AutoShape 12"/>
            <p:cNvSpPr>
              <a:spLocks/>
            </p:cNvSpPr>
            <p:nvPr/>
          </p:nvSpPr>
          <p:spPr bwMode="auto">
            <a:xfrm>
              <a:off x="2717800" y="6111875"/>
              <a:ext cx="1905000" cy="190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205DAC"/>
            </a:solidFill>
            <a:ln>
              <a:noFill/>
            </a:ln>
            <a:effectLst/>
          </p:spPr>
          <p:txBody>
            <a:bodyPr lIns="0" tIns="0" rIns="0" bIns="0" anchor="ctr"/>
            <a:lstStyle/>
            <a:p>
              <a:pPr>
                <a:defRPr/>
              </a:pPr>
              <a:endParaRPr lang="es-ES" sz="5600">
                <a:effectLst>
                  <a:outerShdw blurRad="38100" dist="38100" dir="2700000" algn="tl">
                    <a:srgbClr val="000000"/>
                  </a:outerShdw>
                </a:effectLst>
                <a:latin typeface="Gill Sans" charset="0"/>
                <a:cs typeface="Gill Sans" charset="0"/>
                <a:sym typeface="Gill Sans" charset="0"/>
              </a:endParaRPr>
            </a:p>
          </p:txBody>
        </p:sp>
        <p:sp>
          <p:nvSpPr>
            <p:cNvPr id="50" name="AutoShape 13"/>
            <p:cNvSpPr>
              <a:spLocks/>
            </p:cNvSpPr>
            <p:nvPr/>
          </p:nvSpPr>
          <p:spPr bwMode="auto">
            <a:xfrm>
              <a:off x="8994775" y="6111875"/>
              <a:ext cx="1905000" cy="190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1">
                <a:lumMod val="60000"/>
                <a:lumOff val="40000"/>
              </a:schemeClr>
            </a:solidFill>
            <a:ln>
              <a:noFill/>
            </a:ln>
            <a:effectLst/>
          </p:spPr>
          <p:txBody>
            <a:bodyPr lIns="0" tIns="0" rIns="0" bIns="0" anchor="ctr"/>
            <a:lstStyle/>
            <a:p>
              <a:pPr>
                <a:defRPr/>
              </a:pPr>
              <a:endParaRPr lang="es-ES" sz="5600">
                <a:effectLst>
                  <a:outerShdw blurRad="38100" dist="38100" dir="2700000" algn="tl">
                    <a:srgbClr val="000000"/>
                  </a:outerShdw>
                </a:effectLst>
                <a:latin typeface="Gill Sans" charset="0"/>
                <a:cs typeface="Gill Sans" charset="0"/>
                <a:sym typeface="Gill Sans" charset="0"/>
              </a:endParaRPr>
            </a:p>
          </p:txBody>
        </p:sp>
        <p:sp>
          <p:nvSpPr>
            <p:cNvPr id="51" name="AutoShape 14"/>
            <p:cNvSpPr>
              <a:spLocks/>
            </p:cNvSpPr>
            <p:nvPr/>
          </p:nvSpPr>
          <p:spPr bwMode="auto">
            <a:xfrm>
              <a:off x="15274925" y="4241800"/>
              <a:ext cx="1905000" cy="190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1">
                <a:lumMod val="85000"/>
                <a:lumOff val="15000"/>
              </a:schemeClr>
            </a:solidFill>
            <a:ln>
              <a:noFill/>
            </a:ln>
            <a:effectLst/>
          </p:spPr>
          <p:txBody>
            <a:bodyPr lIns="0" tIns="0" rIns="0" bIns="0" anchor="ctr"/>
            <a:lstStyle/>
            <a:p>
              <a:pPr>
                <a:defRPr/>
              </a:pPr>
              <a:endParaRPr lang="es-ES" sz="5600">
                <a:effectLst>
                  <a:outerShdw blurRad="38100" dist="38100" dir="2700000" algn="tl">
                    <a:srgbClr val="000000"/>
                  </a:outerShdw>
                </a:effectLst>
                <a:latin typeface="Gill Sans" charset="0"/>
                <a:cs typeface="Gill Sans" charset="0"/>
                <a:sym typeface="Gill Sans" charset="0"/>
              </a:endParaRPr>
            </a:p>
          </p:txBody>
        </p:sp>
        <p:sp>
          <p:nvSpPr>
            <p:cNvPr id="53" name="AutoShape 16"/>
            <p:cNvSpPr>
              <a:spLocks/>
            </p:cNvSpPr>
            <p:nvPr/>
          </p:nvSpPr>
          <p:spPr bwMode="auto">
            <a:xfrm>
              <a:off x="7058025" y="7989888"/>
              <a:ext cx="1911350" cy="190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tx1">
                <a:lumMod val="75000"/>
                <a:lumOff val="25000"/>
              </a:schemeClr>
            </a:solidFill>
            <a:ln>
              <a:noFill/>
            </a:ln>
            <a:effectLst/>
          </p:spPr>
          <p:txBody>
            <a:bodyPr lIns="0" tIns="0" rIns="0" bIns="0" anchor="ctr"/>
            <a:lstStyle/>
            <a:p>
              <a:pPr>
                <a:defRPr/>
              </a:pPr>
              <a:endParaRPr lang="es-ES" sz="5600">
                <a:effectLst>
                  <a:outerShdw blurRad="38100" dist="38100" dir="2700000" algn="tl">
                    <a:srgbClr val="000000"/>
                  </a:outerShdw>
                </a:effectLst>
                <a:latin typeface="Gill Sans" charset="0"/>
                <a:cs typeface="Gill Sans" charset="0"/>
                <a:sym typeface="Gill Sans" charset="0"/>
              </a:endParaRPr>
            </a:p>
          </p:txBody>
        </p:sp>
        <p:pic>
          <p:nvPicPr>
            <p:cNvPr id="54" name="Picture 17" descr="pic11.jpg"/>
            <p:cNvPicPr>
              <a:picLocks noChangeAspect="1"/>
            </p:cNvPicPr>
            <p:nvPr/>
          </p:nvPicPr>
          <p:blipFill>
            <a:blip r:embed="rId8">
              <a:extLst>
                <a:ext uri="{28A0092B-C50C-407E-A947-70E740481C1C}">
                  <a14:useLocalDpi xmlns:a14="http://schemas.microsoft.com/office/drawing/2010/main" val="0"/>
                </a:ext>
              </a:extLst>
            </a:blip>
            <a:srcRect l="11406" r="11406"/>
            <a:stretch>
              <a:fillRect/>
            </a:stretch>
          </p:blipFill>
          <p:spPr bwMode="auto">
            <a:xfrm>
              <a:off x="8969375" y="7989888"/>
              <a:ext cx="4383088" cy="3786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5" name="AutoShape 18"/>
            <p:cNvSpPr>
              <a:spLocks/>
            </p:cNvSpPr>
            <p:nvPr/>
          </p:nvSpPr>
          <p:spPr bwMode="auto">
            <a:xfrm>
              <a:off x="13361988" y="9864725"/>
              <a:ext cx="1905000" cy="190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205DAC"/>
            </a:solidFill>
            <a:ln>
              <a:noFill/>
            </a:ln>
            <a:effectLst/>
          </p:spPr>
          <p:txBody>
            <a:bodyPr lIns="0" tIns="0" rIns="0" bIns="0" anchor="ctr"/>
            <a:lstStyle/>
            <a:p>
              <a:pPr>
                <a:defRPr/>
              </a:pPr>
              <a:endParaRPr lang="es-ES" sz="5600">
                <a:effectLst>
                  <a:outerShdw blurRad="38100" dist="38100" dir="2700000" algn="tl">
                    <a:srgbClr val="000000"/>
                  </a:outerShdw>
                </a:effectLst>
                <a:latin typeface="Gill Sans" charset="0"/>
                <a:cs typeface="Gill Sans" charset="0"/>
                <a:sym typeface="Gill Sans" charset="0"/>
              </a:endParaRPr>
            </a:p>
          </p:txBody>
        </p:sp>
        <p:pic>
          <p:nvPicPr>
            <p:cNvPr id="21524" name="Picture 2"/>
            <p:cNvPicPr>
              <a:picLocks noChangeAspect="1"/>
            </p:cNvPicPr>
            <p:nvPr/>
          </p:nvPicPr>
          <p:blipFill>
            <a:blip r:embed="rId9">
              <a:extLst>
                <a:ext uri="{28A0092B-C50C-407E-A947-70E740481C1C}">
                  <a14:useLocalDpi xmlns:a14="http://schemas.microsoft.com/office/drawing/2010/main" val="0"/>
                </a:ext>
              </a:extLst>
            </a:blip>
            <a:srcRect r="27370"/>
            <a:stretch>
              <a:fillRect/>
            </a:stretch>
          </p:blipFill>
          <p:spPr bwMode="auto">
            <a:xfrm>
              <a:off x="15260638" y="7989888"/>
              <a:ext cx="4397375"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21021" y="10142010"/>
              <a:ext cx="1399646" cy="139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652500" y="8549396"/>
              <a:ext cx="1341438" cy="82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66"/>
            <p:cNvPicPr>
              <a:picLocks noChangeAspect="1"/>
            </p:cNvPicPr>
            <p:nvPr/>
          </p:nvPicPr>
          <p:blipFill>
            <a:blip r:embed="rId12">
              <a:extLst>
                <a:ext uri="{28A0092B-C50C-407E-A947-70E740481C1C}">
                  <a14:useLocalDpi xmlns:a14="http://schemas.microsoft.com/office/drawing/2010/main" val="0"/>
                </a:ext>
              </a:extLst>
            </a:blip>
            <a:srcRect l="34200"/>
            <a:stretch>
              <a:fillRect/>
            </a:stretch>
          </p:blipFill>
          <p:spPr bwMode="auto">
            <a:xfrm>
              <a:off x="2705100" y="7989888"/>
              <a:ext cx="4389438"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1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5274925" y="6072188"/>
              <a:ext cx="19177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14"/>
            <p:cNvSpPr>
              <a:spLocks/>
            </p:cNvSpPr>
            <p:nvPr/>
          </p:nvSpPr>
          <p:spPr bwMode="auto">
            <a:xfrm>
              <a:off x="19658013" y="8010525"/>
              <a:ext cx="1912936" cy="190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bg1"/>
            </a:solidFill>
            <a:ln>
              <a:noFill/>
            </a:ln>
            <a:effectLst/>
          </p:spPr>
          <p:txBody>
            <a:bodyPr lIns="0" tIns="0" rIns="0" bIns="0" anchor="ctr"/>
            <a:lstStyle/>
            <a:p>
              <a:pPr>
                <a:defRPr/>
              </a:pPr>
              <a:endParaRPr lang="es-ES" sz="5600">
                <a:effectLst>
                  <a:outerShdw blurRad="38100" dist="38100" dir="2700000" algn="tl">
                    <a:srgbClr val="000000"/>
                  </a:outerShdw>
                </a:effectLst>
                <a:latin typeface="Gill Sans" charset="0"/>
                <a:cs typeface="Gill Sans" charset="0"/>
                <a:sym typeface="Gill Sans" charset="0"/>
              </a:endParaRPr>
            </a:p>
          </p:txBody>
        </p:sp>
      </p:grpSp>
      <p:pic>
        <p:nvPicPr>
          <p:cNvPr id="29" name="Picture 65"/>
          <p:cNvPicPr>
            <a:picLocks noChangeAspect="1"/>
          </p:cNvPicPr>
          <p:nvPr/>
        </p:nvPicPr>
        <p:blipFill rotWithShape="1">
          <a:blip r:embed="rId14">
            <a:extLst>
              <a:ext uri="{28A0092B-C50C-407E-A947-70E740481C1C}">
                <a14:useLocalDpi xmlns:a14="http://schemas.microsoft.com/office/drawing/2010/main" val="0"/>
              </a:ext>
            </a:extLst>
          </a:blip>
          <a:srcRect l="31635" r="15836"/>
          <a:stretch/>
        </p:blipFill>
        <p:spPr bwMode="auto">
          <a:xfrm>
            <a:off x="19658013" y="9378242"/>
            <a:ext cx="1912937" cy="240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731832" y="8031162"/>
            <a:ext cx="1350168" cy="13501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dissolve">
                                      <p:cBhvr>
                                        <p:cTn id="7" dur="500"/>
                                        <p:tgtEl>
                                          <p:spTgt spid="7173"/>
                                        </p:tgtEl>
                                      </p:cBhvr>
                                    </p:animEffect>
                                  </p:childTnLst>
                                </p:cTn>
                              </p:par>
                            </p:childTnLst>
                          </p:cTn>
                        </p:par>
                        <p:par>
                          <p:cTn id="8" fill="hold" nodeType="after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1+#ppt_w/2"/>
                                          </p:val>
                                        </p:tav>
                                        <p:tav tm="100000">
                                          <p:val>
                                            <p:strVal val="#ppt_x"/>
                                          </p:val>
                                        </p:tav>
                                      </p:tavLst>
                                    </p:anim>
                                    <p:anim calcmode="lin" valueType="num">
                                      <p:cBhvr additive="base">
                                        <p:cTn id="12" dur="500" fill="hold"/>
                                        <p:tgtEl>
                                          <p:spTgt spid="7170"/>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7172"/>
                                        </p:tgtEl>
                                        <p:attrNameLst>
                                          <p:attrName>style.visibility</p:attrName>
                                        </p:attrNameLst>
                                      </p:cBhvr>
                                      <p:to>
                                        <p:strVal val="visible"/>
                                      </p:to>
                                    </p:set>
                                    <p:anim calcmode="lin" valueType="num">
                                      <p:cBhvr additive="base">
                                        <p:cTn id="16" dur="500" fill="hold"/>
                                        <p:tgtEl>
                                          <p:spTgt spid="7172"/>
                                        </p:tgtEl>
                                        <p:attrNameLst>
                                          <p:attrName>ppt_x</p:attrName>
                                        </p:attrNameLst>
                                      </p:cBhvr>
                                      <p:tavLst>
                                        <p:tav tm="0">
                                          <p:val>
                                            <p:strVal val="1+#ppt_w/2"/>
                                          </p:val>
                                        </p:tav>
                                        <p:tav tm="100000">
                                          <p:val>
                                            <p:strVal val="#ppt_x"/>
                                          </p:val>
                                        </p:tav>
                                      </p:tavLst>
                                    </p:anim>
                                    <p:anim calcmode="lin" valueType="num">
                                      <p:cBhvr additive="base">
                                        <p:cTn id="17" dur="500" fill="hold"/>
                                        <p:tgtEl>
                                          <p:spTgt spid="717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2" presetClass="entr" presetSubtype="8" fill="hold" nodeType="afterEffect">
                                  <p:stCondLst>
                                    <p:cond delay="0"/>
                                  </p:stCondLst>
                                  <p:childTnLst>
                                    <p:set>
                                      <p:cBhvr>
                                        <p:cTn id="20" dur="1" fill="hold">
                                          <p:stCondLst>
                                            <p:cond delay="0"/>
                                          </p:stCondLst>
                                        </p:cTn>
                                        <p:tgtEl>
                                          <p:spTgt spid="7171"/>
                                        </p:tgtEl>
                                        <p:attrNameLst>
                                          <p:attrName>style.visibility</p:attrName>
                                        </p:attrNameLst>
                                      </p:cBhvr>
                                      <p:to>
                                        <p:strVal val="visible"/>
                                      </p:to>
                                    </p:set>
                                    <p:animEffect transition="in" filter="wipe(left)">
                                      <p:cBhvr>
                                        <p:cTn id="21" dur="500"/>
                                        <p:tgtEl>
                                          <p:spTgt spid="7171"/>
                                        </p:tgtEl>
                                      </p:cBhvr>
                                    </p:animEffect>
                                  </p:childTnLst>
                                </p:cTn>
                              </p:par>
                            </p:childTnLst>
                          </p:cTn>
                        </p:par>
                        <p:par>
                          <p:cTn id="22" fill="hold" nodeType="afterGroup">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7169"/>
                                        </p:tgtEl>
                                        <p:attrNameLst>
                                          <p:attrName>style.visibility</p:attrName>
                                        </p:attrNameLst>
                                      </p:cBhvr>
                                      <p:to>
                                        <p:strVal val="visible"/>
                                      </p:to>
                                    </p:set>
                                    <p:anim calcmode="lin" valueType="num">
                                      <p:cBhvr additive="base">
                                        <p:cTn id="25" dur="500" fill="hold"/>
                                        <p:tgtEl>
                                          <p:spTgt spid="7169"/>
                                        </p:tgtEl>
                                        <p:attrNameLst>
                                          <p:attrName>ppt_x</p:attrName>
                                        </p:attrNameLst>
                                      </p:cBhvr>
                                      <p:tavLst>
                                        <p:tav tm="0">
                                          <p:val>
                                            <p:strVal val="1+#ppt_w/2"/>
                                          </p:val>
                                        </p:tav>
                                        <p:tav tm="100000">
                                          <p:val>
                                            <p:strVal val="#ppt_x"/>
                                          </p:val>
                                        </p:tav>
                                      </p:tavLst>
                                    </p:anim>
                                    <p:anim calcmode="lin" valueType="num">
                                      <p:cBhvr additive="base">
                                        <p:cTn id="26" dur="500" fill="hold"/>
                                        <p:tgtEl>
                                          <p:spTgt spid="71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 grpId="0" autoUpdateAnimBg="0"/>
      <p:bldP spid="7170" grpId="0" autoUpdateAnimBg="0"/>
      <p:bldP spid="7172"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0"/>
          <p:cNvPicPr>
            <a:picLocks noChangeAspect="1"/>
          </p:cNvPicPr>
          <p:nvPr/>
        </p:nvPicPr>
        <p:blipFill>
          <a:blip r:embed="rId2">
            <a:extLst>
              <a:ext uri="{28A0092B-C50C-407E-A947-70E740481C1C}">
                <a14:useLocalDpi xmlns:a14="http://schemas.microsoft.com/office/drawing/2010/main" val="0"/>
              </a:ext>
            </a:extLst>
          </a:blip>
          <a:srcRect t="14661" r="-381"/>
          <a:stretch>
            <a:fillRect/>
          </a:stretch>
        </p:blipFill>
        <p:spPr bwMode="auto">
          <a:xfrm rot="10800000">
            <a:off x="-93663" y="-84138"/>
            <a:ext cx="24595138" cy="138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bwMode="auto">
          <a:xfrm>
            <a:off x="-1" y="-77788"/>
            <a:ext cx="24501475" cy="13793788"/>
          </a:xfrm>
          <a:prstGeom prst="rect">
            <a:avLst/>
          </a:prstGeom>
          <a:solidFill>
            <a:schemeClr val="bg1">
              <a:alpha val="77000"/>
            </a:schemeClr>
          </a:solidFill>
          <a:ln w="25400" cap="flat" cmpd="sng" algn="ctr">
            <a:no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defRPr/>
            </a:pPr>
            <a:endParaRPr lang="en-US">
              <a:cs typeface="League Gothic" charset="0"/>
            </a:endParaRPr>
          </a:p>
        </p:txBody>
      </p:sp>
      <p:sp>
        <p:nvSpPr>
          <p:cNvPr id="2" name="Rectangle 1"/>
          <p:cNvSpPr/>
          <p:nvPr/>
        </p:nvSpPr>
        <p:spPr>
          <a:xfrm>
            <a:off x="3410350" y="7807479"/>
            <a:ext cx="13147486" cy="584776"/>
          </a:xfrm>
          <a:prstGeom prst="rect">
            <a:avLst/>
          </a:prstGeom>
        </p:spPr>
        <p:txBody>
          <a:bodyPr wrap="square">
            <a:spAutoFit/>
          </a:bodyPr>
          <a:lstStyle/>
          <a:p>
            <a:r>
              <a:rPr lang="en-AU" sz="3200" dirty="0">
                <a:solidFill>
                  <a:srgbClr val="000000"/>
                </a:solidFill>
                <a:latin typeface="Avenir Light"/>
                <a:cs typeface="Avenir Light"/>
              </a:rPr>
              <a:t>We enjoy a challenge, be it </a:t>
            </a:r>
            <a:r>
              <a:rPr lang="en-AU" sz="3200" b="1" dirty="0">
                <a:solidFill>
                  <a:srgbClr val="000000"/>
                </a:solidFill>
                <a:latin typeface="Avenir Light"/>
                <a:cs typeface="Avenir Light"/>
              </a:rPr>
              <a:t>technical or business</a:t>
            </a:r>
            <a:r>
              <a:rPr lang="en-AU" sz="3200" dirty="0">
                <a:solidFill>
                  <a:srgbClr val="000000"/>
                </a:solidFill>
                <a:latin typeface="Avenir Light"/>
                <a:cs typeface="Avenir Light"/>
              </a:rPr>
              <a:t>. </a:t>
            </a:r>
            <a:endParaRPr lang="en-US" sz="3200" dirty="0">
              <a:solidFill>
                <a:srgbClr val="000000"/>
              </a:solidFill>
              <a:latin typeface="Avenir Light"/>
              <a:cs typeface="Avenir Light"/>
            </a:endParaRPr>
          </a:p>
        </p:txBody>
      </p:sp>
      <p:sp>
        <p:nvSpPr>
          <p:cNvPr id="17" name="AutoShape 4"/>
          <p:cNvSpPr>
            <a:spLocks/>
          </p:cNvSpPr>
          <p:nvPr/>
        </p:nvSpPr>
        <p:spPr bwMode="auto">
          <a:xfrm>
            <a:off x="5180633" y="7737231"/>
            <a:ext cx="157163" cy="6550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1B5A94"/>
          </a:solidFill>
          <a:ln>
            <a:noFill/>
          </a:ln>
          <a:effectLst/>
        </p:spPr>
        <p:txBody>
          <a:bodyPr lIns="0" tIns="0" rIns="0" bIns="0" anchor="ctr"/>
          <a:lstStyle/>
          <a:p>
            <a:pPr>
              <a:defRPr/>
            </a:pPr>
            <a:endParaRPr lang="es-ES" sz="5600">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3"/>
          <p:cNvSpPr>
            <a:spLocks noChangeShapeType="1"/>
          </p:cNvSpPr>
          <p:nvPr/>
        </p:nvSpPr>
        <p:spPr bwMode="auto">
          <a:xfrm>
            <a:off x="2755900" y="2770188"/>
            <a:ext cx="9577388"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24579" name="Picture Placeholder 1"/>
          <p:cNvSpPr>
            <a:spLocks noGrp="1"/>
          </p:cNvSpPr>
          <p:nvPr/>
        </p:nvSpPr>
        <p:spPr bwMode="auto">
          <a:xfrm>
            <a:off x="20791488" y="7640638"/>
            <a:ext cx="216058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 name="Rectangle 32"/>
          <p:cNvSpPr/>
          <p:nvPr/>
        </p:nvSpPr>
        <p:spPr bwMode="auto">
          <a:xfrm>
            <a:off x="2673350" y="4148138"/>
            <a:ext cx="2625725" cy="2487612"/>
          </a:xfrm>
          <a:prstGeom prst="rect">
            <a:avLst/>
          </a:prstGeom>
          <a:solidFill>
            <a:schemeClr val="tx1">
              <a:lumMod val="65000"/>
              <a:lumOff val="35000"/>
              <a:alpha val="38000"/>
            </a:schemeClr>
          </a:solidFill>
          <a:ln w="25400" cap="flat" cmpd="sng" algn="ctr">
            <a:noFill/>
            <a:prstDash val="solid"/>
            <a:miter lim="0"/>
            <a:headEnd type="none" w="med" len="med"/>
            <a:tailEnd type="none" w="med" len="med"/>
          </a:ln>
          <a:effectLst/>
        </p:spPr>
        <p:txBody>
          <a:bodyPr lIns="50800" tIns="50800" rIns="50800" bIns="50800" anchor="ctr"/>
          <a:lstStyle/>
          <a:p>
            <a:pPr marL="342900">
              <a:defRPr/>
            </a:pPr>
            <a:endParaRPr lang="en-US">
              <a:cs typeface="League Gothic" charset="0"/>
            </a:endParaRPr>
          </a:p>
        </p:txBody>
      </p:sp>
      <p:sp>
        <p:nvSpPr>
          <p:cNvPr id="24591" name="TextBox 48"/>
          <p:cNvSpPr txBox="1">
            <a:spLocks noChangeArrowheads="1"/>
          </p:cNvSpPr>
          <p:nvPr/>
        </p:nvSpPr>
        <p:spPr bwMode="auto">
          <a:xfrm>
            <a:off x="9056688" y="7839075"/>
            <a:ext cx="1893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8000">
                <a:solidFill>
                  <a:srgbClr val="FFFFFF"/>
                </a:solidFill>
                <a:latin typeface="League Gothic" charset="0"/>
                <a:ea typeface="ＭＳ Ｐゴシック" charset="0"/>
                <a:cs typeface="ＭＳ Ｐゴシック" charset="0"/>
                <a:sym typeface="League Gothic" charset="0"/>
              </a:defRPr>
            </a:lvl1pPr>
            <a:lvl2pPr marL="742950" indent="-285750" eaLnBrk="0">
              <a:defRPr sz="8000">
                <a:solidFill>
                  <a:srgbClr val="FFFFFF"/>
                </a:solidFill>
                <a:latin typeface="League Gothic" charset="0"/>
                <a:ea typeface="ＭＳ Ｐゴシック" charset="0"/>
                <a:sym typeface="League Gothic" charset="0"/>
              </a:defRPr>
            </a:lvl2pPr>
            <a:lvl3pPr marL="1143000" indent="-228600" eaLnBrk="0">
              <a:defRPr sz="8000">
                <a:solidFill>
                  <a:srgbClr val="FFFFFF"/>
                </a:solidFill>
                <a:latin typeface="League Gothic" charset="0"/>
                <a:ea typeface="ＭＳ Ｐゴシック" charset="0"/>
                <a:sym typeface="League Gothic" charset="0"/>
              </a:defRPr>
            </a:lvl3pPr>
            <a:lvl4pPr marL="1600200" indent="-228600" eaLnBrk="0">
              <a:defRPr sz="8000">
                <a:solidFill>
                  <a:srgbClr val="FFFFFF"/>
                </a:solidFill>
                <a:latin typeface="League Gothic" charset="0"/>
                <a:ea typeface="ＭＳ Ｐゴシック" charset="0"/>
                <a:sym typeface="League Gothic" charset="0"/>
              </a:defRPr>
            </a:lvl4pPr>
            <a:lvl5pPr marL="2057400" indent="-228600" eaLnBrk="0">
              <a:defRPr sz="8000">
                <a:solidFill>
                  <a:srgbClr val="FFFFFF"/>
                </a:solidFill>
                <a:latin typeface="League Gothic" charset="0"/>
                <a:ea typeface="ＭＳ Ｐゴシック" charset="0"/>
                <a:sym typeface="League Gothic" charset="0"/>
              </a:defRPr>
            </a:lvl5pPr>
            <a:lvl6pPr marL="2514600" indent="-228600" algn="ctr" defTabSz="825500"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6pPr>
            <a:lvl7pPr marL="2971800" indent="-228600" algn="ctr" defTabSz="825500"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7pPr>
            <a:lvl8pPr marL="3429000" indent="-228600" algn="ctr" defTabSz="825500"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8pPr>
            <a:lvl9pPr marL="3886200" indent="-228600" algn="ctr" defTabSz="825500"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9pPr>
          </a:lstStyle>
          <a:p>
            <a:pPr eaLnBrk="1"/>
            <a:r>
              <a:rPr lang="en-US" sz="4000"/>
              <a:t>LOO</a:t>
            </a:r>
          </a:p>
        </p:txBody>
      </p:sp>
      <p:sp>
        <p:nvSpPr>
          <p:cNvPr id="22" name="AutoShape 1"/>
          <p:cNvSpPr>
            <a:spLocks/>
          </p:cNvSpPr>
          <p:nvPr/>
        </p:nvSpPr>
        <p:spPr bwMode="auto">
          <a:xfrm>
            <a:off x="3051175" y="1463675"/>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a:solidFill>
                  <a:srgbClr val="53585F"/>
                </a:solidFill>
                <a:latin typeface="Avenir Light"/>
                <a:cs typeface="Avenir Light"/>
              </a:rPr>
              <a:t>WHAT OUR CUSTOMERS SAY</a:t>
            </a:r>
            <a:endParaRPr lang="es-ES">
              <a:latin typeface="Avenir Light"/>
              <a:cs typeface="Avenir Light"/>
            </a:endParaRPr>
          </a:p>
        </p:txBody>
      </p:sp>
      <p:sp>
        <p:nvSpPr>
          <p:cNvPr id="23" name="AutoShape 3"/>
          <p:cNvSpPr>
            <a:spLocks/>
          </p:cNvSpPr>
          <p:nvPr/>
        </p:nvSpPr>
        <p:spPr bwMode="auto">
          <a:xfrm>
            <a:off x="3016250" y="2217738"/>
            <a:ext cx="9747250" cy="444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2000" b="1">
                <a:solidFill>
                  <a:srgbClr val="838383"/>
                </a:solidFill>
                <a:latin typeface="Avenir Light"/>
                <a:cs typeface="Avenir Light"/>
                <a:sym typeface="Lato" charset="0"/>
              </a:rPr>
              <a:t>GLOBAL AND LOCAL ENTERPRISE AND GOVERNMENT ORGANISATIONS</a:t>
            </a:r>
            <a:endParaRPr lang="es-ES">
              <a:cs typeface="League Gothic" charset="0"/>
            </a:endParaRPr>
          </a:p>
        </p:txBody>
      </p:sp>
      <p:sp>
        <p:nvSpPr>
          <p:cNvPr id="24" name="AutoShape 4"/>
          <p:cNvSpPr>
            <a:spLocks/>
          </p:cNvSpPr>
          <p:nvPr/>
        </p:nvSpPr>
        <p:spPr bwMode="auto">
          <a:xfrm>
            <a:off x="2705100" y="1377950"/>
            <a:ext cx="157163" cy="128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1B5A94"/>
          </a:solidFill>
          <a:ln>
            <a:noFill/>
          </a:ln>
          <a:effectLst/>
        </p:spPr>
        <p:txBody>
          <a:bodyPr lIns="0" tIns="0" rIns="0" bIns="0" anchor="ctr"/>
          <a:lstStyle/>
          <a:p>
            <a:pPr>
              <a:defRPr/>
            </a:pPr>
            <a:endParaRPr lang="es-ES" sz="5600">
              <a:effectLst>
                <a:outerShdw blurRad="38100" dist="38100" dir="2700000" algn="tl">
                  <a:srgbClr val="000000"/>
                </a:outerShdw>
              </a:effectLst>
              <a:latin typeface="Gill Sans" charset="0"/>
              <a:cs typeface="Gill Sans" charset="0"/>
              <a:sym typeface="Gill Sans" charset="0"/>
            </a:endParaRPr>
          </a:p>
        </p:txBody>
      </p:sp>
      <p:sp>
        <p:nvSpPr>
          <p:cNvPr id="24595" name="TextBox 109"/>
          <p:cNvSpPr txBox="1">
            <a:spLocks noChangeArrowheads="1"/>
          </p:cNvSpPr>
          <p:nvPr/>
        </p:nvSpPr>
        <p:spPr bwMode="auto">
          <a:xfrm>
            <a:off x="11501523" y="3951288"/>
            <a:ext cx="9289965" cy="376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08013" eaLnBrk="0">
              <a:defRPr sz="8000">
                <a:solidFill>
                  <a:srgbClr val="FFFFFF"/>
                </a:solidFill>
                <a:latin typeface="League Gothic" charset="0"/>
                <a:ea typeface="ＭＳ Ｐゴシック" charset="0"/>
                <a:cs typeface="ＭＳ Ｐゴシック" charset="0"/>
                <a:sym typeface="League Gothic" charset="0"/>
              </a:defRPr>
            </a:lvl1pPr>
            <a:lvl2pPr marL="742950" indent="-285750" defTabSz="608013" eaLnBrk="0">
              <a:defRPr sz="8000">
                <a:solidFill>
                  <a:srgbClr val="FFFFFF"/>
                </a:solidFill>
                <a:latin typeface="League Gothic" charset="0"/>
                <a:ea typeface="ＭＳ Ｐゴシック" charset="0"/>
                <a:sym typeface="League Gothic" charset="0"/>
              </a:defRPr>
            </a:lvl2pPr>
            <a:lvl3pPr marL="1143000" indent="-228600" defTabSz="608013" eaLnBrk="0">
              <a:defRPr sz="8000">
                <a:solidFill>
                  <a:srgbClr val="FFFFFF"/>
                </a:solidFill>
                <a:latin typeface="League Gothic" charset="0"/>
                <a:ea typeface="ＭＳ Ｐゴシック" charset="0"/>
                <a:sym typeface="League Gothic" charset="0"/>
              </a:defRPr>
            </a:lvl3pPr>
            <a:lvl4pPr marL="1600200" indent="-228600" defTabSz="608013" eaLnBrk="0">
              <a:defRPr sz="8000">
                <a:solidFill>
                  <a:srgbClr val="FFFFFF"/>
                </a:solidFill>
                <a:latin typeface="League Gothic" charset="0"/>
                <a:ea typeface="ＭＳ Ｐゴシック" charset="0"/>
                <a:sym typeface="League Gothic" charset="0"/>
              </a:defRPr>
            </a:lvl4pPr>
            <a:lvl5pPr marL="2057400" indent="-228600" defTabSz="608013" eaLnBrk="0">
              <a:defRPr sz="8000">
                <a:solidFill>
                  <a:srgbClr val="FFFFFF"/>
                </a:solidFill>
                <a:latin typeface="League Gothic" charset="0"/>
                <a:ea typeface="ＭＳ Ｐゴシック" charset="0"/>
                <a:sym typeface="League Gothic" charset="0"/>
              </a:defRPr>
            </a:lvl5pPr>
            <a:lvl6pPr marL="25146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6pPr>
            <a:lvl7pPr marL="29718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7pPr>
            <a:lvl8pPr marL="34290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8pPr>
            <a:lvl9pPr marL="38862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9pPr>
          </a:lstStyle>
          <a:p>
            <a:pPr algn="l" eaLnBrk="1">
              <a:lnSpc>
                <a:spcPct val="120000"/>
              </a:lnSpc>
              <a:spcBef>
                <a:spcPts val="2800"/>
              </a:spcBef>
            </a:pPr>
            <a:r>
              <a:rPr lang="en-AU" sz="3000" dirty="0">
                <a:solidFill>
                  <a:srgbClr val="42464C"/>
                </a:solidFill>
                <a:latin typeface="Avenir Light" charset="0"/>
                <a:cs typeface="Avenir Light" charset="0"/>
              </a:rPr>
              <a:t>GSIT took the time to learn about our business and worked with us to deploy our </a:t>
            </a:r>
            <a:r>
              <a:rPr lang="en-AU" sz="3000" b="1" dirty="0">
                <a:solidFill>
                  <a:srgbClr val="42464C"/>
                </a:solidFill>
                <a:latin typeface="Avenir Light" charset="0"/>
                <a:cs typeface="Avenir Light" charset="0"/>
              </a:rPr>
              <a:t>telephony strategy </a:t>
            </a:r>
            <a:r>
              <a:rPr lang="en-AU" sz="3000" dirty="0">
                <a:solidFill>
                  <a:srgbClr val="42464C"/>
                </a:solidFill>
                <a:latin typeface="Avenir Light" charset="0"/>
                <a:cs typeface="Avenir Light" charset="0"/>
              </a:rPr>
              <a:t>to our customer that was both cost effective and right for our needs. </a:t>
            </a:r>
          </a:p>
          <a:p>
            <a:pPr algn="l" eaLnBrk="1">
              <a:lnSpc>
                <a:spcPct val="120000"/>
              </a:lnSpc>
              <a:spcBef>
                <a:spcPts val="2800"/>
              </a:spcBef>
            </a:pPr>
            <a:r>
              <a:rPr lang="en-AU" sz="2000" b="1" dirty="0">
                <a:solidFill>
                  <a:srgbClr val="83829B"/>
                </a:solidFill>
                <a:latin typeface="Lato Regular" charset="0"/>
                <a:cs typeface="Lato Regular" charset="0"/>
              </a:rPr>
              <a:t>Australian Professional Services Organisation, CFO</a:t>
            </a:r>
          </a:p>
          <a:p>
            <a:pPr algn="l" eaLnBrk="1">
              <a:lnSpc>
                <a:spcPct val="120000"/>
              </a:lnSpc>
              <a:spcBef>
                <a:spcPts val="2800"/>
              </a:spcBef>
            </a:pPr>
            <a:endParaRPr lang="es-ES" sz="2000" b="1" dirty="0">
              <a:solidFill>
                <a:srgbClr val="83829B"/>
              </a:solidFill>
              <a:latin typeface="Lato Regular" charset="0"/>
              <a:cs typeface="Lato Regular" charset="0"/>
              <a:sym typeface="Lato" charset="0"/>
            </a:endParaRPr>
          </a:p>
        </p:txBody>
      </p:sp>
      <p:sp>
        <p:nvSpPr>
          <p:cNvPr id="27" name="TextBox 109"/>
          <p:cNvSpPr txBox="1">
            <a:spLocks noChangeArrowheads="1"/>
          </p:cNvSpPr>
          <p:nvPr/>
        </p:nvSpPr>
        <p:spPr bwMode="auto">
          <a:xfrm>
            <a:off x="11501524" y="7057997"/>
            <a:ext cx="9653474"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08013" eaLnBrk="0">
              <a:defRPr sz="8000">
                <a:solidFill>
                  <a:srgbClr val="FFFFFF"/>
                </a:solidFill>
                <a:latin typeface="League Gothic" charset="0"/>
                <a:ea typeface="ＭＳ Ｐゴシック" charset="0"/>
                <a:cs typeface="ＭＳ Ｐゴシック" charset="0"/>
                <a:sym typeface="League Gothic" charset="0"/>
              </a:defRPr>
            </a:lvl1pPr>
            <a:lvl2pPr marL="742950" indent="-285750" defTabSz="608013" eaLnBrk="0">
              <a:defRPr sz="8000">
                <a:solidFill>
                  <a:srgbClr val="FFFFFF"/>
                </a:solidFill>
                <a:latin typeface="League Gothic" charset="0"/>
                <a:ea typeface="ＭＳ Ｐゴシック" charset="0"/>
                <a:sym typeface="League Gothic" charset="0"/>
              </a:defRPr>
            </a:lvl2pPr>
            <a:lvl3pPr marL="1143000" indent="-228600" defTabSz="608013" eaLnBrk="0">
              <a:defRPr sz="8000">
                <a:solidFill>
                  <a:srgbClr val="FFFFFF"/>
                </a:solidFill>
                <a:latin typeface="League Gothic" charset="0"/>
                <a:ea typeface="ＭＳ Ｐゴシック" charset="0"/>
                <a:sym typeface="League Gothic" charset="0"/>
              </a:defRPr>
            </a:lvl3pPr>
            <a:lvl4pPr marL="1600200" indent="-228600" defTabSz="608013" eaLnBrk="0">
              <a:defRPr sz="8000">
                <a:solidFill>
                  <a:srgbClr val="FFFFFF"/>
                </a:solidFill>
                <a:latin typeface="League Gothic" charset="0"/>
                <a:ea typeface="ＭＳ Ｐゴシック" charset="0"/>
                <a:sym typeface="League Gothic" charset="0"/>
              </a:defRPr>
            </a:lvl4pPr>
            <a:lvl5pPr marL="2057400" indent="-228600" defTabSz="608013" eaLnBrk="0">
              <a:defRPr sz="8000">
                <a:solidFill>
                  <a:srgbClr val="FFFFFF"/>
                </a:solidFill>
                <a:latin typeface="League Gothic" charset="0"/>
                <a:ea typeface="ＭＳ Ｐゴシック" charset="0"/>
                <a:sym typeface="League Gothic" charset="0"/>
              </a:defRPr>
            </a:lvl5pPr>
            <a:lvl6pPr marL="25146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6pPr>
            <a:lvl7pPr marL="29718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7pPr>
            <a:lvl8pPr marL="34290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8pPr>
            <a:lvl9pPr marL="38862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9pPr>
          </a:lstStyle>
          <a:p>
            <a:pPr algn="l" eaLnBrk="1">
              <a:lnSpc>
                <a:spcPct val="120000"/>
              </a:lnSpc>
              <a:spcBef>
                <a:spcPts val="2800"/>
              </a:spcBef>
            </a:pPr>
            <a:r>
              <a:rPr lang="en-AU" sz="3000" dirty="0">
                <a:solidFill>
                  <a:srgbClr val="42464C"/>
                </a:solidFill>
                <a:latin typeface="Avenir Light" charset="0"/>
                <a:cs typeface="Avenir Light" charset="0"/>
              </a:rPr>
              <a:t>GSIT know the technology inside out and</a:t>
            </a:r>
            <a:br>
              <a:rPr lang="en-AU" sz="3000" dirty="0">
                <a:solidFill>
                  <a:srgbClr val="42464C"/>
                </a:solidFill>
                <a:latin typeface="Avenir Light" charset="0"/>
                <a:cs typeface="Avenir Light" charset="0"/>
              </a:rPr>
            </a:br>
            <a:r>
              <a:rPr lang="en-AU" sz="3000" dirty="0">
                <a:solidFill>
                  <a:srgbClr val="42464C"/>
                </a:solidFill>
                <a:latin typeface="Avenir Light" charset="0"/>
                <a:cs typeface="Avenir Light" charset="0"/>
              </a:rPr>
              <a:t> were able to show us </a:t>
            </a:r>
            <a:r>
              <a:rPr lang="en-AU" sz="3000" b="1" dirty="0">
                <a:solidFill>
                  <a:srgbClr val="42464C"/>
                </a:solidFill>
                <a:latin typeface="Avenir Light" charset="0"/>
                <a:cs typeface="Avenir Light" charset="0"/>
              </a:rPr>
              <a:t>how to get the most out </a:t>
            </a:r>
            <a:br>
              <a:rPr lang="en-AU" sz="3000" dirty="0">
                <a:solidFill>
                  <a:srgbClr val="42464C"/>
                </a:solidFill>
                <a:latin typeface="Avenir Light" charset="0"/>
                <a:cs typeface="Avenir Light" charset="0"/>
              </a:rPr>
            </a:br>
            <a:r>
              <a:rPr lang="en-AU" sz="3000" dirty="0">
                <a:solidFill>
                  <a:srgbClr val="42464C"/>
                </a:solidFill>
                <a:latin typeface="Avenir Light" charset="0"/>
                <a:cs typeface="Avenir Light" charset="0"/>
              </a:rPr>
              <a:t>of our contact centre software.</a:t>
            </a:r>
          </a:p>
          <a:p>
            <a:pPr algn="l" eaLnBrk="1">
              <a:lnSpc>
                <a:spcPct val="120000"/>
              </a:lnSpc>
              <a:spcBef>
                <a:spcPts val="2800"/>
              </a:spcBef>
            </a:pPr>
            <a:r>
              <a:rPr lang="en-AU" sz="2000" b="1" dirty="0">
                <a:solidFill>
                  <a:srgbClr val="83829B"/>
                </a:solidFill>
                <a:latin typeface="Lato Regular" charset="0"/>
                <a:cs typeface="Lato Regular" charset="0"/>
              </a:rPr>
              <a:t>In-house Contact Centre, Distributor, Customer Service Manager</a:t>
            </a:r>
          </a:p>
          <a:p>
            <a:pPr algn="l" eaLnBrk="1">
              <a:lnSpc>
                <a:spcPct val="120000"/>
              </a:lnSpc>
              <a:spcBef>
                <a:spcPts val="2800"/>
              </a:spcBef>
            </a:pPr>
            <a:endParaRPr lang="es-ES" sz="2000" b="1" dirty="0">
              <a:solidFill>
                <a:srgbClr val="83829B"/>
              </a:solidFill>
              <a:latin typeface="Lato Regular" charset="0"/>
              <a:cs typeface="Lato Regular" charset="0"/>
              <a:sym typeface="Lato" charset="0"/>
            </a:endParaRPr>
          </a:p>
        </p:txBody>
      </p:sp>
      <p:sp>
        <p:nvSpPr>
          <p:cNvPr id="28" name="TextBox 109"/>
          <p:cNvSpPr txBox="1">
            <a:spLocks noChangeArrowheads="1"/>
          </p:cNvSpPr>
          <p:nvPr/>
        </p:nvSpPr>
        <p:spPr bwMode="auto">
          <a:xfrm>
            <a:off x="11501525" y="9975157"/>
            <a:ext cx="9289962"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08013" eaLnBrk="0">
              <a:defRPr sz="8000">
                <a:solidFill>
                  <a:srgbClr val="FFFFFF"/>
                </a:solidFill>
                <a:latin typeface="League Gothic" charset="0"/>
                <a:ea typeface="ＭＳ Ｐゴシック" charset="0"/>
                <a:cs typeface="ＭＳ Ｐゴシック" charset="0"/>
                <a:sym typeface="League Gothic" charset="0"/>
              </a:defRPr>
            </a:lvl1pPr>
            <a:lvl2pPr marL="742950" indent="-285750" defTabSz="608013" eaLnBrk="0">
              <a:defRPr sz="8000">
                <a:solidFill>
                  <a:srgbClr val="FFFFFF"/>
                </a:solidFill>
                <a:latin typeface="League Gothic" charset="0"/>
                <a:ea typeface="ＭＳ Ｐゴシック" charset="0"/>
                <a:sym typeface="League Gothic" charset="0"/>
              </a:defRPr>
            </a:lvl2pPr>
            <a:lvl3pPr marL="1143000" indent="-228600" defTabSz="608013" eaLnBrk="0">
              <a:defRPr sz="8000">
                <a:solidFill>
                  <a:srgbClr val="FFFFFF"/>
                </a:solidFill>
                <a:latin typeface="League Gothic" charset="0"/>
                <a:ea typeface="ＭＳ Ｐゴシック" charset="0"/>
                <a:sym typeface="League Gothic" charset="0"/>
              </a:defRPr>
            </a:lvl3pPr>
            <a:lvl4pPr marL="1600200" indent="-228600" defTabSz="608013" eaLnBrk="0">
              <a:defRPr sz="8000">
                <a:solidFill>
                  <a:srgbClr val="FFFFFF"/>
                </a:solidFill>
                <a:latin typeface="League Gothic" charset="0"/>
                <a:ea typeface="ＭＳ Ｐゴシック" charset="0"/>
                <a:sym typeface="League Gothic" charset="0"/>
              </a:defRPr>
            </a:lvl4pPr>
            <a:lvl5pPr marL="2057400" indent="-228600" defTabSz="608013" eaLnBrk="0">
              <a:defRPr sz="8000">
                <a:solidFill>
                  <a:srgbClr val="FFFFFF"/>
                </a:solidFill>
                <a:latin typeface="League Gothic" charset="0"/>
                <a:ea typeface="ＭＳ Ｐゴシック" charset="0"/>
                <a:sym typeface="League Gothic" charset="0"/>
              </a:defRPr>
            </a:lvl5pPr>
            <a:lvl6pPr marL="25146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6pPr>
            <a:lvl7pPr marL="29718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7pPr>
            <a:lvl8pPr marL="34290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8pPr>
            <a:lvl9pPr marL="38862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9pPr>
          </a:lstStyle>
          <a:p>
            <a:pPr algn="l" eaLnBrk="1">
              <a:lnSpc>
                <a:spcPct val="120000"/>
              </a:lnSpc>
              <a:spcBef>
                <a:spcPts val="2800"/>
              </a:spcBef>
            </a:pPr>
            <a:r>
              <a:rPr lang="en-AU" sz="3000" dirty="0">
                <a:solidFill>
                  <a:srgbClr val="42464C"/>
                </a:solidFill>
                <a:latin typeface="Avenir Light" charset="0"/>
                <a:cs typeface="Avenir Light" charset="0"/>
              </a:rPr>
              <a:t>We've improved the customer experience at the same time </a:t>
            </a:r>
            <a:r>
              <a:rPr lang="en-AU" sz="3000" b="1" dirty="0">
                <a:solidFill>
                  <a:srgbClr val="42464C"/>
                </a:solidFill>
                <a:latin typeface="Avenir Light" charset="0"/>
                <a:cs typeface="Avenir Light" charset="0"/>
              </a:rPr>
              <a:t>as reducing costs and streamlining </a:t>
            </a:r>
            <a:r>
              <a:rPr lang="en-AU" sz="3000" dirty="0">
                <a:solidFill>
                  <a:srgbClr val="42464C"/>
                </a:solidFill>
                <a:latin typeface="Avenir Light" charset="0"/>
                <a:cs typeface="Avenir Light" charset="0"/>
              </a:rPr>
              <a:t>operations within the contact centre </a:t>
            </a:r>
          </a:p>
          <a:p>
            <a:pPr algn="l" eaLnBrk="1">
              <a:lnSpc>
                <a:spcPct val="120000"/>
              </a:lnSpc>
              <a:spcBef>
                <a:spcPts val="2800"/>
              </a:spcBef>
            </a:pPr>
            <a:r>
              <a:rPr lang="en-AU" sz="2000" b="1" dirty="0">
                <a:solidFill>
                  <a:srgbClr val="83829B"/>
                </a:solidFill>
                <a:latin typeface="Lato Regular" charset="0"/>
                <a:cs typeface="Lato Regular" charset="0"/>
              </a:rPr>
              <a:t>Mid-sized Australian Manufacturer, CEO</a:t>
            </a:r>
          </a:p>
          <a:p>
            <a:pPr algn="l" eaLnBrk="1">
              <a:lnSpc>
                <a:spcPct val="120000"/>
              </a:lnSpc>
              <a:spcBef>
                <a:spcPts val="2800"/>
              </a:spcBef>
            </a:pPr>
            <a:endParaRPr lang="es-ES" sz="2000" b="1" dirty="0">
              <a:solidFill>
                <a:srgbClr val="83829B"/>
              </a:solidFill>
              <a:latin typeface="Lato Regular" charset="0"/>
              <a:cs typeface="Lato Regular" charset="0"/>
              <a:sym typeface="Lato" charset="0"/>
            </a:endParaRPr>
          </a:p>
        </p:txBody>
      </p:sp>
      <p:sp>
        <p:nvSpPr>
          <p:cNvPr id="29" name="Rectangle 28"/>
          <p:cNvSpPr/>
          <p:nvPr/>
        </p:nvSpPr>
        <p:spPr bwMode="auto">
          <a:xfrm>
            <a:off x="11088898" y="4148138"/>
            <a:ext cx="165050" cy="2248351"/>
          </a:xfrm>
          <a:prstGeom prst="rect">
            <a:avLst/>
          </a:prstGeom>
          <a:solidFill>
            <a:schemeClr val="accent1"/>
          </a:solidFill>
          <a:ln w="25400" cap="flat" cmpd="sng" algn="ctr">
            <a:noFill/>
            <a:prstDash val="solid"/>
            <a:miter lim="0"/>
            <a:headEnd type="none" w="med" len="med"/>
            <a:tailEnd type="none" w="med" len="med"/>
          </a:ln>
          <a:effectLst/>
        </p:spPr>
        <p:txBody>
          <a:bodyPr lIns="50800" tIns="50800" rIns="50800" bIns="50800" anchor="ctr"/>
          <a:lstStyle/>
          <a:p>
            <a:pPr marL="342900">
              <a:defRPr/>
            </a:pPr>
            <a:endParaRPr lang="en-US">
              <a:cs typeface="League Gothic" charset="0"/>
            </a:endParaRPr>
          </a:p>
        </p:txBody>
      </p:sp>
      <p:sp>
        <p:nvSpPr>
          <p:cNvPr id="30" name="Rectangle 29"/>
          <p:cNvSpPr/>
          <p:nvPr/>
        </p:nvSpPr>
        <p:spPr bwMode="auto">
          <a:xfrm>
            <a:off x="11088898" y="7152164"/>
            <a:ext cx="165050" cy="2390299"/>
          </a:xfrm>
          <a:prstGeom prst="rect">
            <a:avLst/>
          </a:prstGeom>
          <a:solidFill>
            <a:schemeClr val="accent2">
              <a:lumMod val="60000"/>
              <a:lumOff val="40000"/>
            </a:schemeClr>
          </a:solidFill>
          <a:ln w="25400" cap="flat" cmpd="sng" algn="ctr">
            <a:noFill/>
            <a:prstDash val="solid"/>
            <a:miter lim="0"/>
            <a:headEnd type="none" w="med" len="med"/>
            <a:tailEnd type="none" w="med" len="med"/>
          </a:ln>
          <a:effectLst/>
        </p:spPr>
        <p:txBody>
          <a:bodyPr lIns="50800" tIns="50800" rIns="50800" bIns="50800" anchor="ctr"/>
          <a:lstStyle/>
          <a:p>
            <a:pPr marL="342900">
              <a:defRPr/>
            </a:pPr>
            <a:endParaRPr lang="en-US">
              <a:cs typeface="League Gothic" charset="0"/>
            </a:endParaRPr>
          </a:p>
        </p:txBody>
      </p:sp>
      <p:sp>
        <p:nvSpPr>
          <p:cNvPr id="31" name="Rectangle 30"/>
          <p:cNvSpPr/>
          <p:nvPr/>
        </p:nvSpPr>
        <p:spPr bwMode="auto">
          <a:xfrm>
            <a:off x="11088898" y="10258873"/>
            <a:ext cx="165050" cy="2083735"/>
          </a:xfrm>
          <a:prstGeom prst="rect">
            <a:avLst/>
          </a:prstGeom>
          <a:solidFill>
            <a:schemeClr val="tx2">
              <a:lumMod val="60000"/>
              <a:lumOff val="40000"/>
            </a:schemeClr>
          </a:solidFill>
          <a:ln w="25400" cap="flat" cmpd="sng" algn="ctr">
            <a:noFill/>
            <a:prstDash val="solid"/>
            <a:miter lim="0"/>
            <a:headEnd type="none" w="med" len="med"/>
            <a:tailEnd type="none" w="med" len="med"/>
          </a:ln>
          <a:effectLst/>
        </p:spPr>
        <p:txBody>
          <a:bodyPr lIns="50800" tIns="50800" rIns="50800" bIns="50800" anchor="ctr"/>
          <a:lstStyle/>
          <a:p>
            <a:pPr marL="342900">
              <a:defRPr/>
            </a:pPr>
            <a:endParaRPr lang="en-US">
              <a:cs typeface="League Gothic" charset="0"/>
            </a:endParaRPr>
          </a:p>
        </p:txBody>
      </p:sp>
      <p:pic>
        <p:nvPicPr>
          <p:cNvPr id="2" name="Picture 1" descr="services.jpg"/>
          <p:cNvPicPr>
            <a:picLocks noChangeAspect="1"/>
          </p:cNvPicPr>
          <p:nvPr/>
        </p:nvPicPr>
        <p:blipFill rotWithShape="1">
          <a:blip r:embed="rId2">
            <a:extLst>
              <a:ext uri="{28A0092B-C50C-407E-A947-70E740481C1C}">
                <a14:useLocalDpi xmlns:a14="http://schemas.microsoft.com/office/drawing/2010/main" val="0"/>
              </a:ext>
            </a:extLst>
          </a:blip>
          <a:srcRect r="84527" b="25545"/>
          <a:stretch/>
        </p:blipFill>
        <p:spPr>
          <a:xfrm>
            <a:off x="2705100" y="4148138"/>
            <a:ext cx="2593975" cy="2487612"/>
          </a:xfrm>
          <a:prstGeom prst="rect">
            <a:avLst/>
          </a:prstGeom>
        </p:spPr>
      </p:pic>
      <p:pic>
        <p:nvPicPr>
          <p:cNvPr id="34" name="Picture 33" descr="services.jpg"/>
          <p:cNvPicPr>
            <a:picLocks noChangeAspect="1"/>
          </p:cNvPicPr>
          <p:nvPr/>
        </p:nvPicPr>
        <p:blipFill rotWithShape="1">
          <a:blip r:embed="rId2">
            <a:extLst>
              <a:ext uri="{28A0092B-C50C-407E-A947-70E740481C1C}">
                <a14:useLocalDpi xmlns:a14="http://schemas.microsoft.com/office/drawing/2010/main" val="0"/>
              </a:ext>
            </a:extLst>
          </a:blip>
          <a:srcRect l="25814" r="58713" b="25545"/>
          <a:stretch/>
        </p:blipFill>
        <p:spPr>
          <a:xfrm>
            <a:off x="5621537" y="4148138"/>
            <a:ext cx="2593975" cy="2487612"/>
          </a:xfrm>
          <a:prstGeom prst="rect">
            <a:avLst/>
          </a:prstGeom>
        </p:spPr>
      </p:pic>
      <p:pic>
        <p:nvPicPr>
          <p:cNvPr id="37" name="Picture 36" descr="services.jpg"/>
          <p:cNvPicPr>
            <a:picLocks noChangeAspect="1"/>
          </p:cNvPicPr>
          <p:nvPr/>
        </p:nvPicPr>
        <p:blipFill rotWithShape="1">
          <a:blip r:embed="rId2">
            <a:extLst>
              <a:ext uri="{28A0092B-C50C-407E-A947-70E740481C1C}">
                <a14:useLocalDpi xmlns:a14="http://schemas.microsoft.com/office/drawing/2010/main" val="0"/>
              </a:ext>
            </a:extLst>
          </a:blip>
          <a:srcRect l="37599" t="5785" r="46928" b="19760"/>
          <a:stretch/>
        </p:blipFill>
        <p:spPr>
          <a:xfrm>
            <a:off x="2705100" y="6829019"/>
            <a:ext cx="2593975" cy="2487612"/>
          </a:xfrm>
          <a:prstGeom prst="rect">
            <a:avLst/>
          </a:prstGeom>
        </p:spPr>
      </p:pic>
      <p:pic>
        <p:nvPicPr>
          <p:cNvPr id="38" name="Picture 37" descr="services.jpg"/>
          <p:cNvPicPr>
            <a:picLocks noChangeAspect="1"/>
          </p:cNvPicPr>
          <p:nvPr/>
        </p:nvPicPr>
        <p:blipFill rotWithShape="1">
          <a:blip r:embed="rId2">
            <a:extLst>
              <a:ext uri="{28A0092B-C50C-407E-A947-70E740481C1C}">
                <a14:useLocalDpi xmlns:a14="http://schemas.microsoft.com/office/drawing/2010/main" val="0"/>
              </a:ext>
            </a:extLst>
          </a:blip>
          <a:srcRect l="55977" r="28550" b="25545"/>
          <a:stretch/>
        </p:blipFill>
        <p:spPr>
          <a:xfrm>
            <a:off x="5621537" y="6829019"/>
            <a:ext cx="2593975" cy="2487612"/>
          </a:xfrm>
          <a:prstGeom prst="rect">
            <a:avLst/>
          </a:prstGeom>
        </p:spPr>
      </p:pic>
      <p:pic>
        <p:nvPicPr>
          <p:cNvPr id="39" name="Picture 38" descr="services.jpg"/>
          <p:cNvPicPr>
            <a:picLocks noChangeAspect="1"/>
          </p:cNvPicPr>
          <p:nvPr/>
        </p:nvPicPr>
        <p:blipFill rotWithShape="1">
          <a:blip r:embed="rId2">
            <a:extLst>
              <a:ext uri="{28A0092B-C50C-407E-A947-70E740481C1C}">
                <a14:useLocalDpi xmlns:a14="http://schemas.microsoft.com/office/drawing/2010/main" val="0"/>
              </a:ext>
            </a:extLst>
          </a:blip>
          <a:srcRect l="66136" t="5785" r="18391" b="19760"/>
          <a:stretch/>
        </p:blipFill>
        <p:spPr>
          <a:xfrm>
            <a:off x="2705100" y="9542463"/>
            <a:ext cx="2593975" cy="2487612"/>
          </a:xfrm>
          <a:prstGeom prst="rect">
            <a:avLst/>
          </a:prstGeom>
        </p:spPr>
      </p:pic>
      <p:pic>
        <p:nvPicPr>
          <p:cNvPr id="44" name="Picture 43" descr="services.jpg"/>
          <p:cNvPicPr>
            <a:picLocks noChangeAspect="1"/>
          </p:cNvPicPr>
          <p:nvPr/>
        </p:nvPicPr>
        <p:blipFill rotWithShape="1">
          <a:blip r:embed="rId2">
            <a:extLst>
              <a:ext uri="{28A0092B-C50C-407E-A947-70E740481C1C}">
                <a14:useLocalDpi xmlns:a14="http://schemas.microsoft.com/office/drawing/2010/main" val="0"/>
              </a:ext>
            </a:extLst>
          </a:blip>
          <a:srcRect l="81370" r="3157" b="25545"/>
          <a:stretch/>
        </p:blipFill>
        <p:spPr>
          <a:xfrm>
            <a:off x="5621537" y="9542463"/>
            <a:ext cx="2593975" cy="24876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left)">
                                      <p:cBhvr>
                                        <p:cTn id="7" dur="500"/>
                                        <p:tgtEl>
                                          <p:spTgt spid="7171"/>
                                        </p:tgtEl>
                                      </p:cBhvr>
                                    </p:animEffect>
                                  </p:childTnLst>
                                </p:cTn>
                              </p:par>
                            </p:childTnLst>
                          </p:cTn>
                        </p:par>
                        <p:par>
                          <p:cTn id="8" fill="hold" nodeType="after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childTnLst>
                          </p:cTn>
                        </p:par>
                        <p:par>
                          <p:cTn id="17" fill="hold" nodeType="afterGroup">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1+#ppt_w/2"/>
                                          </p:val>
                                        </p:tav>
                                        <p:tav tm="100000">
                                          <p:val>
                                            <p:strVal val="#ppt_x"/>
                                          </p:val>
                                        </p:tav>
                                      </p:tavLst>
                                    </p:anim>
                                    <p:anim calcmode="lin" valueType="num">
                                      <p:cBhvr additive="base">
                                        <p:cTn id="21"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utoUpdateAnimBg="0"/>
      <p:bldP spid="23"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21378863" y="0"/>
            <a:ext cx="3005137" cy="13716000"/>
          </a:xfrm>
          <a:prstGeom prst="rect">
            <a:avLst/>
          </a:prstGeom>
          <a:solidFill>
            <a:schemeClr val="bg1"/>
          </a:solidFill>
          <a:ln w="25400" cap="flat" cmpd="sng" algn="ctr">
            <a:solidFill>
              <a:srgbClr val="FFFFFF"/>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defRPr/>
            </a:pPr>
            <a:endParaRPr lang="en-US" dirty="0">
              <a:cs typeface="League Gothic" charset="0"/>
            </a:endParaRPr>
          </a:p>
        </p:txBody>
      </p:sp>
      <p:sp>
        <p:nvSpPr>
          <p:cNvPr id="17" name="Rectangle 16"/>
          <p:cNvSpPr/>
          <p:nvPr/>
        </p:nvSpPr>
        <p:spPr bwMode="auto">
          <a:xfrm>
            <a:off x="0" y="0"/>
            <a:ext cx="24384000" cy="13716000"/>
          </a:xfrm>
          <a:prstGeom prst="rect">
            <a:avLst/>
          </a:prstGeom>
          <a:solidFill>
            <a:schemeClr val="tx1"/>
          </a:solid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p:spPr>
        <p:txBody>
          <a:bodyPr lIns="50800" tIns="50800" rIns="50800" bIns="50800" anchor="ctr"/>
          <a:lstStyle/>
          <a:p>
            <a:pPr marL="342900">
              <a:defRPr/>
            </a:pPr>
            <a:endParaRPr lang="en-US" dirty="0">
              <a:solidFill>
                <a:schemeClr val="tx1">
                  <a:lumMod val="85000"/>
                  <a:lumOff val="15000"/>
                </a:schemeClr>
              </a:solidFill>
              <a:cs typeface="League Gothic" charset="0"/>
            </a:endParaRPr>
          </a:p>
        </p:txBody>
      </p:sp>
      <p:pic>
        <p:nvPicPr>
          <p:cNvPr id="15363" name="Picture 117" descr="BIG_O.png"/>
          <p:cNvPicPr>
            <a:picLocks noChangeAspect="1"/>
          </p:cNvPicPr>
          <p:nvPr/>
        </p:nvPicPr>
        <p:blipFill>
          <a:blip r:embed="rId2">
            <a:alphaModFix amt="18000"/>
            <a:extLst>
              <a:ext uri="{28A0092B-C50C-407E-A947-70E740481C1C}">
                <a14:useLocalDpi xmlns:a14="http://schemas.microsoft.com/office/drawing/2010/main" val="0"/>
              </a:ext>
            </a:extLst>
          </a:blip>
          <a:srcRect l="24100" b="22951"/>
          <a:stretch>
            <a:fillRect/>
          </a:stretch>
        </p:blipFill>
        <p:spPr bwMode="auto">
          <a:xfrm>
            <a:off x="430306" y="-593448"/>
            <a:ext cx="24384000" cy="13927138"/>
          </a:xfrm>
          <a:prstGeom prst="rect">
            <a:avLst/>
          </a:prstGeom>
          <a:noFill/>
          <a:ln>
            <a:noFill/>
          </a:ln>
          <a:extLst>
            <a:ext uri="{909E8E84-426E-40DD-AFC4-6F175D3DCCD1}">
              <a14:hiddenFill xmlns:a14="http://schemas.microsoft.com/office/drawing/2010/main">
                <a:solidFill>
                  <a:srgbClr val="FFFFFF">
                    <a:alpha val="1803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AutoShape 2"/>
          <p:cNvSpPr>
            <a:spLocks/>
          </p:cNvSpPr>
          <p:nvPr/>
        </p:nvSpPr>
        <p:spPr bwMode="auto">
          <a:xfrm>
            <a:off x="3017838" y="1341438"/>
            <a:ext cx="12472987"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a:latin typeface="Avenir Light"/>
                <a:cs typeface="Avenir Light"/>
              </a:rPr>
              <a:t>WHO IS GSIT ?</a:t>
            </a:r>
            <a:endParaRPr lang="es-ES" dirty="0">
              <a:latin typeface="Avenir Light"/>
              <a:cs typeface="Avenir Light"/>
            </a:endParaRPr>
          </a:p>
        </p:txBody>
      </p:sp>
      <p:sp>
        <p:nvSpPr>
          <p:cNvPr id="7172" name="AutoShape 4"/>
          <p:cNvSpPr>
            <a:spLocks/>
          </p:cNvSpPr>
          <p:nvPr/>
        </p:nvSpPr>
        <p:spPr bwMode="auto">
          <a:xfrm>
            <a:off x="3016250" y="2128838"/>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a:solidFill>
                  <a:srgbClr val="838383"/>
                </a:solidFill>
                <a:latin typeface="Avenir Light"/>
                <a:cs typeface="Avenir Light"/>
                <a:sym typeface="Lato" charset="0"/>
              </a:rPr>
              <a:t>BACKGROUND</a:t>
            </a:r>
            <a:endParaRPr lang="es-ES" dirty="0">
              <a:latin typeface="Avenir Light"/>
              <a:cs typeface="Avenir Light"/>
            </a:endParaRPr>
          </a:p>
        </p:txBody>
      </p:sp>
      <p:sp>
        <p:nvSpPr>
          <p:cNvPr id="7173" name="AutoShape 5"/>
          <p:cNvSpPr>
            <a:spLocks/>
          </p:cNvSpPr>
          <p:nvPr/>
        </p:nvSpPr>
        <p:spPr bwMode="auto">
          <a:xfrm>
            <a:off x="2705100" y="1289050"/>
            <a:ext cx="157163" cy="128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205DAC"/>
          </a:solidFill>
          <a:ln>
            <a:noFill/>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15367" name="TextBox 14"/>
          <p:cNvSpPr txBox="1">
            <a:spLocks noChangeArrowheads="1"/>
          </p:cNvSpPr>
          <p:nvPr/>
        </p:nvSpPr>
        <p:spPr bwMode="auto">
          <a:xfrm>
            <a:off x="2705100" y="3764280"/>
            <a:ext cx="8848725" cy="521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8013" eaLnBrk="0">
              <a:defRPr sz="8000">
                <a:solidFill>
                  <a:srgbClr val="FFFFFF"/>
                </a:solidFill>
                <a:latin typeface="League Gothic" charset="0"/>
                <a:ea typeface="ＭＳ Ｐゴシック" charset="0"/>
                <a:cs typeface="ＭＳ Ｐゴシック" charset="0"/>
                <a:sym typeface="League Gothic" charset="0"/>
              </a:defRPr>
            </a:lvl1pPr>
            <a:lvl2pPr marL="742950" indent="-285750" defTabSz="608013" eaLnBrk="0">
              <a:defRPr sz="8000">
                <a:solidFill>
                  <a:srgbClr val="FFFFFF"/>
                </a:solidFill>
                <a:latin typeface="League Gothic" charset="0"/>
                <a:ea typeface="ＭＳ Ｐゴシック" charset="0"/>
                <a:sym typeface="League Gothic" charset="0"/>
              </a:defRPr>
            </a:lvl2pPr>
            <a:lvl3pPr marL="1143000" indent="-228600" defTabSz="608013" eaLnBrk="0">
              <a:defRPr sz="8000">
                <a:solidFill>
                  <a:srgbClr val="FFFFFF"/>
                </a:solidFill>
                <a:latin typeface="League Gothic" charset="0"/>
                <a:ea typeface="ＭＳ Ｐゴシック" charset="0"/>
                <a:sym typeface="League Gothic" charset="0"/>
              </a:defRPr>
            </a:lvl3pPr>
            <a:lvl4pPr marL="1600200" indent="-228600" defTabSz="608013" eaLnBrk="0">
              <a:defRPr sz="8000">
                <a:solidFill>
                  <a:srgbClr val="FFFFFF"/>
                </a:solidFill>
                <a:latin typeface="League Gothic" charset="0"/>
                <a:ea typeface="ＭＳ Ｐゴシック" charset="0"/>
                <a:sym typeface="League Gothic" charset="0"/>
              </a:defRPr>
            </a:lvl4pPr>
            <a:lvl5pPr marL="2057400" indent="-228600" defTabSz="608013" eaLnBrk="0">
              <a:defRPr sz="8000">
                <a:solidFill>
                  <a:srgbClr val="FFFFFF"/>
                </a:solidFill>
                <a:latin typeface="League Gothic" charset="0"/>
                <a:ea typeface="ＭＳ Ｐゴシック" charset="0"/>
                <a:sym typeface="League Gothic" charset="0"/>
              </a:defRPr>
            </a:lvl5pPr>
            <a:lvl6pPr marL="25146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6pPr>
            <a:lvl7pPr marL="29718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7pPr>
            <a:lvl8pPr marL="34290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8pPr>
            <a:lvl9pPr marL="38862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9pPr>
          </a:lstStyle>
          <a:p>
            <a:pPr algn="l" eaLnBrk="1">
              <a:lnSpc>
                <a:spcPct val="120000"/>
              </a:lnSpc>
              <a:spcBef>
                <a:spcPts val="2800"/>
              </a:spcBef>
            </a:pPr>
            <a:r>
              <a:rPr lang="es-ES" sz="3000" b="1" dirty="0">
                <a:solidFill>
                  <a:srgbClr val="838383"/>
                </a:solidFill>
                <a:latin typeface="Avenir Light" charset="0"/>
                <a:cs typeface="Avenir Light" charset="0"/>
                <a:sym typeface="Lato" charset="0"/>
              </a:rPr>
              <a:t>FOUNDED											</a:t>
            </a:r>
          </a:p>
          <a:p>
            <a:pPr algn="l" eaLnBrk="1">
              <a:lnSpc>
                <a:spcPct val="120000"/>
              </a:lnSpc>
              <a:spcBef>
                <a:spcPts val="2800"/>
              </a:spcBef>
            </a:pPr>
            <a:r>
              <a:rPr lang="es-ES" sz="3000" b="1" dirty="0">
                <a:solidFill>
                  <a:srgbClr val="838383"/>
                </a:solidFill>
                <a:latin typeface="Avenir Light" charset="0"/>
                <a:cs typeface="Avenir Light" charset="0"/>
                <a:sym typeface="Lato" charset="0"/>
              </a:rPr>
              <a:t>PRIVATE OWNED COMPANY</a:t>
            </a:r>
          </a:p>
          <a:p>
            <a:pPr algn="l" eaLnBrk="1">
              <a:lnSpc>
                <a:spcPct val="120000"/>
              </a:lnSpc>
              <a:spcBef>
                <a:spcPts val="2800"/>
              </a:spcBef>
            </a:pPr>
            <a:r>
              <a:rPr lang="es-ES" sz="3000" b="1" dirty="0">
                <a:solidFill>
                  <a:srgbClr val="838383"/>
                </a:solidFill>
                <a:latin typeface="Avenir Light" charset="0"/>
                <a:cs typeface="Avenir Light" charset="0"/>
                <a:sym typeface="Lato" charset="0"/>
              </a:rPr>
              <a:t>COVERAGE</a:t>
            </a:r>
          </a:p>
          <a:p>
            <a:pPr algn="l" eaLnBrk="1">
              <a:lnSpc>
                <a:spcPct val="120000"/>
              </a:lnSpc>
              <a:spcBef>
                <a:spcPts val="2800"/>
              </a:spcBef>
            </a:pPr>
            <a:r>
              <a:rPr lang="es-ES" sz="3000" b="1" dirty="0">
                <a:solidFill>
                  <a:srgbClr val="838383"/>
                </a:solidFill>
                <a:latin typeface="Avenir Light" charset="0"/>
                <a:cs typeface="Avenir Light" charset="0"/>
                <a:sym typeface="Lato" charset="0"/>
              </a:rPr>
              <a:t>HEAD OFFICE</a:t>
            </a:r>
          </a:p>
          <a:p>
            <a:pPr algn="l" eaLnBrk="1">
              <a:lnSpc>
                <a:spcPct val="120000"/>
              </a:lnSpc>
              <a:spcBef>
                <a:spcPts val="2800"/>
              </a:spcBef>
            </a:pPr>
            <a:r>
              <a:rPr lang="es-ES" sz="3000" b="1" dirty="0">
                <a:solidFill>
                  <a:srgbClr val="838383"/>
                </a:solidFill>
                <a:latin typeface="Avenir Light" charset="0"/>
                <a:cs typeface="Avenir Light" charset="0"/>
                <a:sym typeface="Lato" charset="0"/>
              </a:rPr>
              <a:t>HOSTING FACILITIES</a:t>
            </a:r>
          </a:p>
          <a:p>
            <a:pPr algn="l" eaLnBrk="1">
              <a:lnSpc>
                <a:spcPct val="120000"/>
              </a:lnSpc>
              <a:spcBef>
                <a:spcPts val="2800"/>
              </a:spcBef>
            </a:pPr>
            <a:r>
              <a:rPr lang="es-ES" sz="3000" b="1" dirty="0">
                <a:solidFill>
                  <a:srgbClr val="838383"/>
                </a:solidFill>
                <a:latin typeface="Avenir Light" charset="0"/>
                <a:cs typeface="Avenir Light" charset="0"/>
                <a:sym typeface="Lato" charset="0"/>
              </a:rPr>
              <a:t>TECHNICAL CAPABILITY </a:t>
            </a:r>
            <a:endParaRPr lang="es-ES" sz="3000" dirty="0">
              <a:solidFill>
                <a:srgbClr val="838383"/>
              </a:solidFill>
              <a:latin typeface="Avenir Light" charset="0"/>
              <a:cs typeface="Avenir Light" charset="0"/>
              <a:sym typeface="Lato" charset="0"/>
            </a:endParaRPr>
          </a:p>
        </p:txBody>
      </p:sp>
      <p:sp>
        <p:nvSpPr>
          <p:cNvPr id="15368" name="TextBox 109"/>
          <p:cNvSpPr txBox="1">
            <a:spLocks noChangeArrowheads="1"/>
          </p:cNvSpPr>
          <p:nvPr/>
        </p:nvSpPr>
        <p:spPr bwMode="auto">
          <a:xfrm>
            <a:off x="10453853" y="3927851"/>
            <a:ext cx="12247562" cy="793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8013" eaLnBrk="0">
              <a:defRPr sz="8000">
                <a:solidFill>
                  <a:srgbClr val="FFFFFF"/>
                </a:solidFill>
                <a:latin typeface="League Gothic" charset="0"/>
                <a:ea typeface="ＭＳ Ｐゴシック" charset="0"/>
                <a:cs typeface="ＭＳ Ｐゴシック" charset="0"/>
                <a:sym typeface="League Gothic" charset="0"/>
              </a:defRPr>
            </a:lvl1pPr>
            <a:lvl2pPr marL="742950" indent="-285750" defTabSz="608013" eaLnBrk="0">
              <a:defRPr sz="8000">
                <a:solidFill>
                  <a:srgbClr val="FFFFFF"/>
                </a:solidFill>
                <a:latin typeface="League Gothic" charset="0"/>
                <a:ea typeface="ＭＳ Ｐゴシック" charset="0"/>
                <a:sym typeface="League Gothic" charset="0"/>
              </a:defRPr>
            </a:lvl2pPr>
            <a:lvl3pPr marL="1143000" indent="-228600" defTabSz="608013" eaLnBrk="0">
              <a:defRPr sz="8000">
                <a:solidFill>
                  <a:srgbClr val="FFFFFF"/>
                </a:solidFill>
                <a:latin typeface="League Gothic" charset="0"/>
                <a:ea typeface="ＭＳ Ｐゴシック" charset="0"/>
                <a:sym typeface="League Gothic" charset="0"/>
              </a:defRPr>
            </a:lvl3pPr>
            <a:lvl4pPr marL="1600200" indent="-228600" defTabSz="608013" eaLnBrk="0">
              <a:defRPr sz="8000">
                <a:solidFill>
                  <a:srgbClr val="FFFFFF"/>
                </a:solidFill>
                <a:latin typeface="League Gothic" charset="0"/>
                <a:ea typeface="ＭＳ Ｐゴシック" charset="0"/>
                <a:sym typeface="League Gothic" charset="0"/>
              </a:defRPr>
            </a:lvl4pPr>
            <a:lvl5pPr marL="2057400" indent="-228600" defTabSz="608013" eaLnBrk="0">
              <a:defRPr sz="8000">
                <a:solidFill>
                  <a:srgbClr val="FFFFFF"/>
                </a:solidFill>
                <a:latin typeface="League Gothic" charset="0"/>
                <a:ea typeface="ＭＳ Ｐゴシック" charset="0"/>
                <a:sym typeface="League Gothic" charset="0"/>
              </a:defRPr>
            </a:lvl5pPr>
            <a:lvl6pPr marL="25146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6pPr>
            <a:lvl7pPr marL="29718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7pPr>
            <a:lvl8pPr marL="34290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8pPr>
            <a:lvl9pPr marL="38862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9pPr>
          </a:lstStyle>
          <a:p>
            <a:pPr algn="l" eaLnBrk="1">
              <a:lnSpc>
                <a:spcPct val="120000"/>
              </a:lnSpc>
              <a:spcBef>
                <a:spcPts val="2800"/>
              </a:spcBef>
            </a:pPr>
            <a:r>
              <a:rPr lang="es-ES" sz="3000" b="1" dirty="0">
                <a:solidFill>
                  <a:schemeClr val="bg1"/>
                </a:solidFill>
                <a:latin typeface="Avenir Light" charset="0"/>
                <a:cs typeface="Avenir Light" charset="0"/>
                <a:sym typeface="Lato" charset="0"/>
              </a:rPr>
              <a:t>2012															</a:t>
            </a:r>
          </a:p>
          <a:p>
            <a:pPr algn="l" eaLnBrk="1">
              <a:lnSpc>
                <a:spcPct val="120000"/>
              </a:lnSpc>
              <a:spcBef>
                <a:spcPts val="2800"/>
              </a:spcBef>
            </a:pPr>
            <a:r>
              <a:rPr lang="es-ES" sz="3000" b="1" dirty="0">
                <a:solidFill>
                  <a:schemeClr val="bg1"/>
                </a:solidFill>
                <a:latin typeface="Avenir Light" charset="0"/>
                <a:cs typeface="Avenir Light" charset="0"/>
                <a:sym typeface="Lato" charset="0"/>
              </a:rPr>
              <a:t>INFORMATION TECHNOLOGY &amp; MANAGED SERVICES</a:t>
            </a:r>
          </a:p>
          <a:p>
            <a:pPr algn="l" eaLnBrk="1">
              <a:lnSpc>
                <a:spcPct val="120000"/>
              </a:lnSpc>
              <a:spcBef>
                <a:spcPts val="2800"/>
              </a:spcBef>
            </a:pPr>
            <a:r>
              <a:rPr lang="es-ES" sz="3000" b="1" dirty="0">
                <a:solidFill>
                  <a:schemeClr val="bg1"/>
                </a:solidFill>
                <a:latin typeface="Avenir Light" charset="0"/>
                <a:cs typeface="Avenir Light" charset="0"/>
                <a:sym typeface="Lato" charset="0"/>
              </a:rPr>
              <a:t>GLOBAL</a:t>
            </a:r>
          </a:p>
          <a:p>
            <a:pPr algn="l" eaLnBrk="1">
              <a:lnSpc>
                <a:spcPct val="120000"/>
              </a:lnSpc>
              <a:spcBef>
                <a:spcPts val="2800"/>
              </a:spcBef>
            </a:pPr>
            <a:r>
              <a:rPr lang="es-ES" sz="3000" b="1" dirty="0">
                <a:solidFill>
                  <a:schemeClr val="bg1"/>
                </a:solidFill>
                <a:latin typeface="Avenir Light" charset="0"/>
                <a:cs typeface="Avenir Light" charset="0"/>
                <a:sym typeface="Lato" charset="0"/>
              </a:rPr>
              <a:t>SYDNEY          24 X 7 , IT </a:t>
            </a:r>
            <a:r>
              <a:rPr lang="es-ES" sz="3000" b="1" dirty="0" err="1">
                <a:solidFill>
                  <a:schemeClr val="bg1"/>
                </a:solidFill>
                <a:latin typeface="Avenir Light" charset="0"/>
                <a:cs typeface="Avenir Light" charset="0"/>
                <a:sym typeface="Lato" charset="0"/>
              </a:rPr>
              <a:t>services</a:t>
            </a:r>
            <a:r>
              <a:rPr lang="es-ES" sz="3000" b="1" dirty="0">
                <a:solidFill>
                  <a:schemeClr val="bg1"/>
                </a:solidFill>
                <a:latin typeface="Avenir Light" charset="0"/>
                <a:cs typeface="Avenir Light" charset="0"/>
                <a:sym typeface="Lato" charset="0"/>
              </a:rPr>
              <a:t> center in Colombo Sri Lanka</a:t>
            </a:r>
          </a:p>
          <a:p>
            <a:pPr algn="l" eaLnBrk="1">
              <a:lnSpc>
                <a:spcPct val="120000"/>
              </a:lnSpc>
              <a:spcBef>
                <a:spcPts val="2800"/>
              </a:spcBef>
            </a:pPr>
            <a:r>
              <a:rPr lang="es-ES" sz="3000" b="1" dirty="0">
                <a:solidFill>
                  <a:schemeClr val="bg1"/>
                </a:solidFill>
                <a:latin typeface="Avenir Light" charset="0"/>
                <a:cs typeface="Avenir Light" charset="0"/>
                <a:sym typeface="Lato" charset="0"/>
              </a:rPr>
              <a:t>SYDNEY</a:t>
            </a:r>
          </a:p>
          <a:p>
            <a:pPr algn="l" eaLnBrk="1">
              <a:lnSpc>
                <a:spcPct val="120000"/>
              </a:lnSpc>
              <a:spcBef>
                <a:spcPts val="2800"/>
              </a:spcBef>
            </a:pPr>
            <a:r>
              <a:rPr lang="es-ES" sz="3000" b="1" dirty="0">
                <a:solidFill>
                  <a:schemeClr val="bg1"/>
                </a:solidFill>
                <a:latin typeface="Avenir Light" charset="0"/>
                <a:cs typeface="Avenir Light" charset="0"/>
                <a:sym typeface="Lato" charset="0"/>
              </a:rPr>
              <a:t>CERTIFIED IN MICROSOFT</a:t>
            </a:r>
          </a:p>
          <a:p>
            <a:pPr algn="l" eaLnBrk="1">
              <a:lnSpc>
                <a:spcPct val="120000"/>
              </a:lnSpc>
              <a:spcBef>
                <a:spcPts val="2800"/>
              </a:spcBef>
            </a:pPr>
            <a:r>
              <a:rPr lang="es-ES" sz="3000" b="1" dirty="0">
                <a:solidFill>
                  <a:schemeClr val="bg1"/>
                </a:solidFill>
                <a:latin typeface="Avenir Light" charset="0"/>
                <a:cs typeface="Avenir Light" charset="0"/>
                <a:sym typeface="Lato" charset="0"/>
              </a:rPr>
              <a:t>CISCO INFRASTRUCTURE / UNIFIED COMMUNICATIONS</a:t>
            </a:r>
          </a:p>
          <a:p>
            <a:pPr algn="l" eaLnBrk="1">
              <a:lnSpc>
                <a:spcPct val="120000"/>
              </a:lnSpc>
              <a:spcBef>
                <a:spcPts val="2800"/>
              </a:spcBef>
            </a:pPr>
            <a:r>
              <a:rPr lang="es-ES" sz="3000" b="1" dirty="0">
                <a:solidFill>
                  <a:schemeClr val="bg1"/>
                </a:solidFill>
                <a:latin typeface="Avenir Light" charset="0"/>
                <a:cs typeface="Avenir Light" charset="0"/>
                <a:sym typeface="Lato" charset="0"/>
              </a:rPr>
              <a:t>CONTACT CENTRE, VMWARE</a:t>
            </a:r>
          </a:p>
          <a:p>
            <a:pPr algn="l" eaLnBrk="1">
              <a:lnSpc>
                <a:spcPct val="120000"/>
              </a:lnSpc>
              <a:spcBef>
                <a:spcPts val="2800"/>
              </a:spcBef>
            </a:pPr>
            <a:endParaRPr lang="es-ES" sz="3000" b="1" dirty="0">
              <a:solidFill>
                <a:srgbClr val="838383"/>
              </a:solidFill>
              <a:latin typeface="Avenir Light" charset="0"/>
              <a:cs typeface="Avenir Light" charset="0"/>
              <a:sym typeface="Lato" charset="0"/>
            </a:endParaRPr>
          </a:p>
        </p:txBody>
      </p:sp>
      <p:sp>
        <p:nvSpPr>
          <p:cNvPr id="7171" name="Line 3"/>
          <p:cNvSpPr>
            <a:spLocks noChangeShapeType="1"/>
          </p:cNvSpPr>
          <p:nvPr/>
        </p:nvSpPr>
        <p:spPr bwMode="auto">
          <a:xfrm>
            <a:off x="2755900" y="2770188"/>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Gill Sans" charset="0"/>
              <a:cs typeface="Gill Sans" charset="0"/>
              <a:sym typeface="Gill Sans"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dissolve">
                                      <p:cBhvr>
                                        <p:cTn id="7" dur="500"/>
                                        <p:tgtEl>
                                          <p:spTgt spid="7173"/>
                                        </p:tgtEl>
                                      </p:cBhvr>
                                    </p:animEffect>
                                  </p:childTnLst>
                                </p:cTn>
                              </p:par>
                            </p:childTnLst>
                          </p:cTn>
                        </p:par>
                        <p:par>
                          <p:cTn id="8" fill="hold" nodeType="after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1+#ppt_w/2"/>
                                          </p:val>
                                        </p:tav>
                                        <p:tav tm="100000">
                                          <p:val>
                                            <p:strVal val="#ppt_x"/>
                                          </p:val>
                                        </p:tav>
                                      </p:tavLst>
                                    </p:anim>
                                    <p:anim calcmode="lin" valueType="num">
                                      <p:cBhvr additive="base">
                                        <p:cTn id="12" dur="500" fill="hold"/>
                                        <p:tgtEl>
                                          <p:spTgt spid="7170"/>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7172"/>
                                        </p:tgtEl>
                                        <p:attrNameLst>
                                          <p:attrName>style.visibility</p:attrName>
                                        </p:attrNameLst>
                                      </p:cBhvr>
                                      <p:to>
                                        <p:strVal val="visible"/>
                                      </p:to>
                                    </p:set>
                                    <p:anim calcmode="lin" valueType="num">
                                      <p:cBhvr additive="base">
                                        <p:cTn id="16" dur="500" fill="hold"/>
                                        <p:tgtEl>
                                          <p:spTgt spid="7172"/>
                                        </p:tgtEl>
                                        <p:attrNameLst>
                                          <p:attrName>ppt_x</p:attrName>
                                        </p:attrNameLst>
                                      </p:cBhvr>
                                      <p:tavLst>
                                        <p:tav tm="0">
                                          <p:val>
                                            <p:strVal val="1+#ppt_w/2"/>
                                          </p:val>
                                        </p:tav>
                                        <p:tav tm="100000">
                                          <p:val>
                                            <p:strVal val="#ppt_x"/>
                                          </p:val>
                                        </p:tav>
                                      </p:tavLst>
                                    </p:anim>
                                    <p:anim calcmode="lin" valueType="num">
                                      <p:cBhvr additive="base">
                                        <p:cTn id="17" dur="500" fill="hold"/>
                                        <p:tgtEl>
                                          <p:spTgt spid="717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2" presetClass="entr" presetSubtype="8" fill="hold" nodeType="afterEffect">
                                  <p:stCondLst>
                                    <p:cond delay="0"/>
                                  </p:stCondLst>
                                  <p:childTnLst>
                                    <p:set>
                                      <p:cBhvr>
                                        <p:cTn id="20" dur="1" fill="hold">
                                          <p:stCondLst>
                                            <p:cond delay="0"/>
                                          </p:stCondLst>
                                        </p:cTn>
                                        <p:tgtEl>
                                          <p:spTgt spid="7171"/>
                                        </p:tgtEl>
                                        <p:attrNameLst>
                                          <p:attrName>style.visibility</p:attrName>
                                        </p:attrNameLst>
                                      </p:cBhvr>
                                      <p:to>
                                        <p:strVal val="visible"/>
                                      </p:to>
                                    </p:set>
                                    <p:animEffect transition="in" filter="wipe(left)">
                                      <p:cBhvr>
                                        <p:cTn id="21"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2"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Line 2"/>
          <p:cNvSpPr>
            <a:spLocks noChangeShapeType="1"/>
          </p:cNvSpPr>
          <p:nvPr/>
        </p:nvSpPr>
        <p:spPr bwMode="auto">
          <a:xfrm>
            <a:off x="871332" y="5791200"/>
            <a:ext cx="0" cy="3175000"/>
          </a:xfrm>
          <a:prstGeom prst="line">
            <a:avLst/>
          </a:prstGeom>
          <a:ln>
            <a:solidFill>
              <a:schemeClr val="bg1">
                <a:lumMod val="50000"/>
              </a:schemeClr>
            </a:solidFill>
            <a:headEnd/>
            <a:tailEnd/>
          </a:ln>
        </p:spPr>
        <p:style>
          <a:lnRef idx="1">
            <a:schemeClr val="accent4"/>
          </a:lnRef>
          <a:fillRef idx="0">
            <a:schemeClr val="accent4"/>
          </a:fillRef>
          <a:effectRef idx="0">
            <a:schemeClr val="accent4"/>
          </a:effectRef>
          <a:fontRef idx="minor">
            <a:schemeClr val="tx1"/>
          </a:fontRef>
        </p:style>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56" name="Line 2"/>
          <p:cNvSpPr>
            <a:spLocks noChangeShapeType="1"/>
          </p:cNvSpPr>
          <p:nvPr/>
        </p:nvSpPr>
        <p:spPr bwMode="auto">
          <a:xfrm>
            <a:off x="4349198" y="6504436"/>
            <a:ext cx="0" cy="2969764"/>
          </a:xfrm>
          <a:prstGeom prst="line">
            <a:avLst/>
          </a:prstGeom>
          <a:ln>
            <a:solidFill>
              <a:schemeClr val="bg1">
                <a:lumMod val="50000"/>
              </a:schemeClr>
            </a:solidFill>
            <a:headEnd/>
            <a:tailEnd/>
          </a:ln>
        </p:spPr>
        <p:style>
          <a:lnRef idx="1">
            <a:schemeClr val="accent4"/>
          </a:lnRef>
          <a:fillRef idx="0">
            <a:schemeClr val="accent4"/>
          </a:fillRef>
          <a:effectRef idx="0">
            <a:schemeClr val="accent4"/>
          </a:effectRef>
          <a:fontRef idx="minor">
            <a:schemeClr val="tx1"/>
          </a:fontRef>
        </p:style>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58" name="Line 2"/>
          <p:cNvSpPr>
            <a:spLocks noChangeShapeType="1"/>
          </p:cNvSpPr>
          <p:nvPr/>
        </p:nvSpPr>
        <p:spPr bwMode="auto">
          <a:xfrm>
            <a:off x="8201933" y="6504436"/>
            <a:ext cx="0" cy="3604764"/>
          </a:xfrm>
          <a:prstGeom prst="line">
            <a:avLst/>
          </a:prstGeom>
          <a:ln>
            <a:solidFill>
              <a:schemeClr val="bg1">
                <a:lumMod val="50000"/>
              </a:schemeClr>
            </a:solidFill>
            <a:headEnd/>
            <a:tailEnd/>
          </a:ln>
        </p:spPr>
        <p:style>
          <a:lnRef idx="1">
            <a:schemeClr val="accent4"/>
          </a:lnRef>
          <a:fillRef idx="0">
            <a:schemeClr val="accent4"/>
          </a:fillRef>
          <a:effectRef idx="0">
            <a:schemeClr val="accent4"/>
          </a:effectRef>
          <a:fontRef idx="minor">
            <a:schemeClr val="tx1"/>
          </a:fontRef>
        </p:style>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60" name="Line 2"/>
          <p:cNvSpPr>
            <a:spLocks noChangeShapeType="1"/>
          </p:cNvSpPr>
          <p:nvPr/>
        </p:nvSpPr>
        <p:spPr bwMode="auto">
          <a:xfrm>
            <a:off x="11825833" y="6504436"/>
            <a:ext cx="0" cy="4061964"/>
          </a:xfrm>
          <a:prstGeom prst="line">
            <a:avLst/>
          </a:prstGeom>
          <a:ln>
            <a:solidFill>
              <a:schemeClr val="bg1">
                <a:lumMod val="50000"/>
              </a:schemeClr>
            </a:solidFill>
            <a:headEnd/>
            <a:tailEnd/>
          </a:ln>
        </p:spPr>
        <p:style>
          <a:lnRef idx="1">
            <a:schemeClr val="accent4"/>
          </a:lnRef>
          <a:fillRef idx="0">
            <a:schemeClr val="accent4"/>
          </a:fillRef>
          <a:effectRef idx="0">
            <a:schemeClr val="accent4"/>
          </a:effectRef>
          <a:fontRef idx="minor">
            <a:schemeClr val="tx1"/>
          </a:fontRef>
        </p:style>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62" name="Line 2"/>
          <p:cNvSpPr>
            <a:spLocks noChangeShapeType="1"/>
          </p:cNvSpPr>
          <p:nvPr/>
        </p:nvSpPr>
        <p:spPr bwMode="auto">
          <a:xfrm>
            <a:off x="15440025" y="6504435"/>
            <a:ext cx="50800" cy="4671565"/>
          </a:xfrm>
          <a:prstGeom prst="line">
            <a:avLst/>
          </a:prstGeom>
          <a:ln>
            <a:solidFill>
              <a:schemeClr val="bg1">
                <a:lumMod val="50000"/>
              </a:schemeClr>
            </a:solidFill>
            <a:headEnd/>
            <a:tailEnd/>
          </a:ln>
        </p:spPr>
        <p:style>
          <a:lnRef idx="1">
            <a:schemeClr val="accent4"/>
          </a:lnRef>
          <a:fillRef idx="0">
            <a:schemeClr val="accent4"/>
          </a:fillRef>
          <a:effectRef idx="0">
            <a:schemeClr val="accent4"/>
          </a:effectRef>
          <a:fontRef idx="minor">
            <a:schemeClr val="tx1"/>
          </a:fontRef>
        </p:style>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64" name="Line 2"/>
          <p:cNvSpPr>
            <a:spLocks noChangeShapeType="1"/>
          </p:cNvSpPr>
          <p:nvPr/>
        </p:nvSpPr>
        <p:spPr bwMode="auto">
          <a:xfrm>
            <a:off x="19100800" y="6504435"/>
            <a:ext cx="0" cy="4900165"/>
          </a:xfrm>
          <a:prstGeom prst="line">
            <a:avLst/>
          </a:prstGeom>
          <a:ln>
            <a:solidFill>
              <a:schemeClr val="bg1">
                <a:lumMod val="50000"/>
              </a:schemeClr>
            </a:solidFill>
            <a:headEnd/>
            <a:tailEnd/>
          </a:ln>
        </p:spPr>
        <p:style>
          <a:lnRef idx="1">
            <a:schemeClr val="accent4"/>
          </a:lnRef>
          <a:fillRef idx="0">
            <a:schemeClr val="accent4"/>
          </a:fillRef>
          <a:effectRef idx="0">
            <a:schemeClr val="accent4"/>
          </a:effectRef>
          <a:fontRef idx="minor">
            <a:schemeClr val="tx1"/>
          </a:fontRef>
        </p:style>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26" name="Line 2"/>
          <p:cNvSpPr>
            <a:spLocks noChangeShapeType="1"/>
          </p:cNvSpPr>
          <p:nvPr/>
        </p:nvSpPr>
        <p:spPr bwMode="auto">
          <a:xfrm>
            <a:off x="2755900" y="2816225"/>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28" name="AutoShape 2"/>
          <p:cNvSpPr>
            <a:spLocks/>
          </p:cNvSpPr>
          <p:nvPr/>
        </p:nvSpPr>
        <p:spPr bwMode="auto">
          <a:xfrm>
            <a:off x="3017838" y="1341438"/>
            <a:ext cx="12472987"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err="1">
                <a:solidFill>
                  <a:srgbClr val="53585F"/>
                </a:solidFill>
                <a:latin typeface="Avenir Light"/>
                <a:cs typeface="Avenir Light"/>
              </a:rPr>
              <a:t>THE</a:t>
            </a:r>
            <a:r>
              <a:rPr lang="es-ES" sz="5000" dirty="0">
                <a:solidFill>
                  <a:srgbClr val="53585F"/>
                </a:solidFill>
                <a:latin typeface="Avenir Light"/>
                <a:cs typeface="Avenir Light"/>
              </a:rPr>
              <a:t> GSIT </a:t>
            </a:r>
            <a:r>
              <a:rPr lang="es-ES" sz="5000" dirty="0" err="1">
                <a:solidFill>
                  <a:srgbClr val="53585F"/>
                </a:solidFill>
                <a:latin typeface="Avenir Light"/>
                <a:cs typeface="Avenir Light"/>
              </a:rPr>
              <a:t>DELIVERY</a:t>
            </a:r>
            <a:r>
              <a:rPr lang="es-ES" sz="5000" dirty="0">
                <a:solidFill>
                  <a:srgbClr val="53585F"/>
                </a:solidFill>
                <a:latin typeface="Avenir Light"/>
                <a:cs typeface="Avenir Light"/>
              </a:rPr>
              <a:t> </a:t>
            </a:r>
            <a:r>
              <a:rPr lang="es-ES" sz="5000" dirty="0" err="1">
                <a:solidFill>
                  <a:srgbClr val="53585F"/>
                </a:solidFill>
                <a:latin typeface="Avenir Light"/>
                <a:cs typeface="Avenir Light"/>
              </a:rPr>
              <a:t>MODEL</a:t>
            </a:r>
            <a:endParaRPr lang="es-ES" dirty="0">
              <a:latin typeface="Avenir Light"/>
              <a:cs typeface="Avenir Light"/>
            </a:endParaRPr>
          </a:p>
        </p:txBody>
      </p:sp>
      <p:sp>
        <p:nvSpPr>
          <p:cNvPr id="29" name="AutoShape 4"/>
          <p:cNvSpPr>
            <a:spLocks/>
          </p:cNvSpPr>
          <p:nvPr/>
        </p:nvSpPr>
        <p:spPr bwMode="auto">
          <a:xfrm>
            <a:off x="3016250" y="2128838"/>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err="1">
                <a:solidFill>
                  <a:srgbClr val="838383"/>
                </a:solidFill>
                <a:latin typeface="Avenir Light"/>
                <a:cs typeface="Avenir Light"/>
                <a:sym typeface="Lato" charset="0"/>
              </a:rPr>
              <a:t>THE</a:t>
            </a:r>
            <a:r>
              <a:rPr lang="es-ES" sz="1800" b="1" dirty="0">
                <a:solidFill>
                  <a:srgbClr val="838383"/>
                </a:solidFill>
                <a:latin typeface="Avenir Light"/>
                <a:cs typeface="Avenir Light"/>
                <a:sym typeface="Lato" charset="0"/>
              </a:rPr>
              <a:t> GSIT FRAMEWORK </a:t>
            </a:r>
            <a:endParaRPr lang="es-ES" dirty="0">
              <a:latin typeface="Avenir Light"/>
              <a:cs typeface="Avenir Light"/>
            </a:endParaRPr>
          </a:p>
        </p:txBody>
      </p:sp>
      <p:sp>
        <p:nvSpPr>
          <p:cNvPr id="30" name="AutoShape 5"/>
          <p:cNvSpPr>
            <a:spLocks/>
          </p:cNvSpPr>
          <p:nvPr/>
        </p:nvSpPr>
        <p:spPr bwMode="auto">
          <a:xfrm>
            <a:off x="2705100" y="1289050"/>
            <a:ext cx="157163" cy="128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205DAC"/>
          </a:solidFill>
          <a:ln>
            <a:noFill/>
          </a:ln>
          <a:effectLst/>
        </p:spPr>
        <p:txBody>
          <a:bodyPr lIns="0" tIns="0" rIns="0" bIns="0" anchor="ctr"/>
          <a:lstStyle/>
          <a:p>
            <a:pPr>
              <a:defRPr/>
            </a:pPr>
            <a:endParaRPr lang="es-ES" sz="5600">
              <a:effectLst>
                <a:outerShdw blurRad="38100" dist="38100" dir="2700000" algn="tl">
                  <a:srgbClr val="000000"/>
                </a:outerShdw>
              </a:effectLst>
              <a:latin typeface="Gill Sans" charset="0"/>
              <a:cs typeface="Gill Sans" charset="0"/>
              <a:sym typeface="Gill Sans" charset="0"/>
            </a:endParaRPr>
          </a:p>
        </p:txBody>
      </p:sp>
      <p:sp>
        <p:nvSpPr>
          <p:cNvPr id="2" name="Rectangle 1"/>
          <p:cNvSpPr/>
          <p:nvPr/>
        </p:nvSpPr>
        <p:spPr>
          <a:xfrm>
            <a:off x="2705099" y="2972501"/>
            <a:ext cx="19261137" cy="757130"/>
          </a:xfrm>
          <a:prstGeom prst="rect">
            <a:avLst/>
          </a:prstGeom>
        </p:spPr>
        <p:txBody>
          <a:bodyPr wrap="square">
            <a:spAutoFit/>
          </a:bodyPr>
          <a:lstStyle/>
          <a:p>
            <a:pPr algn="l" defTabSz="647700">
              <a:lnSpc>
                <a:spcPct val="120000"/>
              </a:lnSpc>
              <a:spcBef>
                <a:spcPts val="1700"/>
              </a:spcBef>
              <a:defRPr/>
            </a:pPr>
            <a:r>
              <a:rPr lang="en-US" sz="1800" b="1" dirty="0">
                <a:solidFill>
                  <a:srgbClr val="838383"/>
                </a:solidFill>
                <a:latin typeface="Avenir Light"/>
                <a:cs typeface="Avenir Light"/>
              </a:rPr>
              <a:t>Our Framework is the foundation on which all our engagements are based upon. It is designed to provide a systematic and comprehensive blue-print for every </a:t>
            </a:r>
            <a:r>
              <a:rPr lang="en-US" sz="1800" b="1" dirty="0" err="1">
                <a:solidFill>
                  <a:srgbClr val="838383"/>
                </a:solidFill>
                <a:latin typeface="Avenir Light"/>
                <a:cs typeface="Avenir Light"/>
              </a:rPr>
              <a:t>GardnerSmith</a:t>
            </a:r>
            <a:r>
              <a:rPr lang="en-US" sz="1800" b="1" dirty="0">
                <a:solidFill>
                  <a:srgbClr val="838383"/>
                </a:solidFill>
                <a:latin typeface="Avenir Light"/>
                <a:cs typeface="Avenir Light"/>
              </a:rPr>
              <a:t> client experience</a:t>
            </a:r>
          </a:p>
        </p:txBody>
      </p:sp>
      <p:grpSp>
        <p:nvGrpSpPr>
          <p:cNvPr id="4" name="Group 3"/>
          <p:cNvGrpSpPr/>
          <p:nvPr/>
        </p:nvGrpSpPr>
        <p:grpSpPr>
          <a:xfrm>
            <a:off x="628649" y="4540250"/>
            <a:ext cx="23005843" cy="6762749"/>
            <a:chOff x="628649" y="4540250"/>
            <a:chExt cx="19792123" cy="5818051"/>
          </a:xfrm>
        </p:grpSpPr>
        <p:sp>
          <p:nvSpPr>
            <p:cNvPr id="21509" name="AutoShape 5"/>
            <p:cNvSpPr>
              <a:spLocks/>
            </p:cNvSpPr>
            <p:nvPr/>
          </p:nvSpPr>
          <p:spPr bwMode="auto">
            <a:xfrm>
              <a:off x="1361915" y="4540250"/>
              <a:ext cx="3387127" cy="20534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22"/>
                  </a:moveTo>
                  <a:lnTo>
                    <a:pt x="12190" y="0"/>
                  </a:lnTo>
                  <a:lnTo>
                    <a:pt x="12190" y="3144"/>
                  </a:lnTo>
                  <a:lnTo>
                    <a:pt x="0" y="3144"/>
                  </a:lnTo>
                  <a:lnTo>
                    <a:pt x="0" y="18455"/>
                  </a:lnTo>
                  <a:lnTo>
                    <a:pt x="12190" y="18455"/>
                  </a:lnTo>
                  <a:lnTo>
                    <a:pt x="12190" y="21599"/>
                  </a:lnTo>
                  <a:lnTo>
                    <a:pt x="21600" y="10822"/>
                  </a:lnTo>
                  <a:close/>
                </a:path>
              </a:pathLst>
            </a:custGeom>
            <a:solidFill>
              <a:srgbClr val="DEDEDE"/>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914400">
                <a:defRPr/>
              </a:pPr>
              <a:endParaRPr lang="es-ES" sz="1800">
                <a:solidFill>
                  <a:srgbClr val="000000"/>
                </a:solidFill>
                <a:latin typeface="Calibri" charset="0"/>
                <a:cs typeface="Calibri" charset="0"/>
                <a:sym typeface="Calibri" charset="0"/>
              </a:endParaRPr>
            </a:p>
          </p:txBody>
        </p:sp>
        <p:sp>
          <p:nvSpPr>
            <p:cNvPr id="30723" name="AutoShape 6"/>
            <p:cNvSpPr>
              <a:spLocks/>
            </p:cNvSpPr>
            <p:nvPr/>
          </p:nvSpPr>
          <p:spPr bwMode="auto">
            <a:xfrm>
              <a:off x="628649" y="4809974"/>
              <a:ext cx="1454336" cy="1490932"/>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50000"/>
              </a:schemeClr>
            </a:solidFill>
            <a:ln w="9525">
              <a:solidFill>
                <a:srgbClr val="F2F2F2"/>
              </a:solidFill>
              <a:round/>
              <a:headEnd/>
              <a:tailEnd/>
            </a:ln>
          </p:spPr>
          <p:txBody>
            <a:bodyPr lIns="45719" tIns="45719" rIns="45719" bIns="45719"/>
            <a:lstStyle/>
            <a:p>
              <a:endParaRPr lang="en-US"/>
            </a:p>
          </p:txBody>
        </p:sp>
        <p:sp>
          <p:nvSpPr>
            <p:cNvPr id="21511" name="AutoShape 7"/>
            <p:cNvSpPr>
              <a:spLocks/>
            </p:cNvSpPr>
            <p:nvPr/>
          </p:nvSpPr>
          <p:spPr bwMode="auto">
            <a:xfrm>
              <a:off x="4371971" y="4601242"/>
              <a:ext cx="3390127" cy="20534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22"/>
                  </a:moveTo>
                  <a:lnTo>
                    <a:pt x="12198" y="0"/>
                  </a:lnTo>
                  <a:lnTo>
                    <a:pt x="12198" y="3144"/>
                  </a:lnTo>
                  <a:lnTo>
                    <a:pt x="0" y="3144"/>
                  </a:lnTo>
                  <a:lnTo>
                    <a:pt x="0" y="18455"/>
                  </a:lnTo>
                  <a:lnTo>
                    <a:pt x="12198" y="18455"/>
                  </a:lnTo>
                  <a:lnTo>
                    <a:pt x="12198" y="21599"/>
                  </a:lnTo>
                  <a:lnTo>
                    <a:pt x="21599" y="10822"/>
                  </a:lnTo>
                  <a:close/>
                </a:path>
              </a:pathLst>
            </a:custGeom>
            <a:solidFill>
              <a:srgbClr val="DEDEDE"/>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914400">
                <a:defRPr/>
              </a:pPr>
              <a:endParaRPr lang="es-ES" sz="1800">
                <a:solidFill>
                  <a:srgbClr val="000000"/>
                </a:solidFill>
                <a:latin typeface="Calibri" charset="0"/>
                <a:cs typeface="Calibri" charset="0"/>
                <a:sym typeface="Calibri" charset="0"/>
              </a:endParaRPr>
            </a:p>
          </p:txBody>
        </p:sp>
        <p:sp>
          <p:nvSpPr>
            <p:cNvPr id="30725" name="AutoShape 8"/>
            <p:cNvSpPr>
              <a:spLocks/>
            </p:cNvSpPr>
            <p:nvPr/>
          </p:nvSpPr>
          <p:spPr bwMode="auto">
            <a:xfrm>
              <a:off x="3641415" y="4870966"/>
              <a:ext cx="1451626" cy="1490932"/>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75000"/>
              </a:schemeClr>
            </a:solidFill>
            <a:ln w="9525">
              <a:solidFill>
                <a:srgbClr val="F2F2F2"/>
              </a:solidFill>
              <a:round/>
              <a:headEnd/>
              <a:tailEnd/>
            </a:ln>
          </p:spPr>
          <p:txBody>
            <a:bodyPr lIns="45719" tIns="45719" rIns="45719" bIns="45719"/>
            <a:lstStyle/>
            <a:p>
              <a:endParaRPr lang="en-US"/>
            </a:p>
          </p:txBody>
        </p:sp>
        <p:sp>
          <p:nvSpPr>
            <p:cNvPr id="21515" name="AutoShape 11"/>
            <p:cNvSpPr>
              <a:spLocks/>
            </p:cNvSpPr>
            <p:nvPr/>
          </p:nvSpPr>
          <p:spPr bwMode="auto">
            <a:xfrm>
              <a:off x="7584253" y="4608020"/>
              <a:ext cx="3384124" cy="20534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22"/>
                  </a:moveTo>
                  <a:lnTo>
                    <a:pt x="12201" y="0"/>
                  </a:lnTo>
                  <a:lnTo>
                    <a:pt x="12201" y="3144"/>
                  </a:lnTo>
                  <a:lnTo>
                    <a:pt x="0" y="3144"/>
                  </a:lnTo>
                  <a:lnTo>
                    <a:pt x="0" y="18455"/>
                  </a:lnTo>
                  <a:lnTo>
                    <a:pt x="12201" y="18455"/>
                  </a:lnTo>
                  <a:lnTo>
                    <a:pt x="12201" y="21599"/>
                  </a:lnTo>
                  <a:lnTo>
                    <a:pt x="21600" y="10822"/>
                  </a:lnTo>
                  <a:close/>
                </a:path>
              </a:pathLst>
            </a:custGeom>
            <a:solidFill>
              <a:srgbClr val="DEDEDE"/>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914400">
                <a:defRPr/>
              </a:pPr>
              <a:endParaRPr lang="es-ES" sz="1800">
                <a:solidFill>
                  <a:srgbClr val="000000"/>
                </a:solidFill>
                <a:latin typeface="Calibri" charset="0"/>
                <a:cs typeface="Calibri" charset="0"/>
                <a:sym typeface="Calibri" charset="0"/>
              </a:endParaRPr>
            </a:p>
          </p:txBody>
        </p:sp>
        <p:sp>
          <p:nvSpPr>
            <p:cNvPr id="30729" name="AutoShape 12"/>
            <p:cNvSpPr>
              <a:spLocks/>
            </p:cNvSpPr>
            <p:nvPr/>
          </p:nvSpPr>
          <p:spPr bwMode="auto">
            <a:xfrm>
              <a:off x="6845564" y="4877743"/>
              <a:ext cx="1454337" cy="1490932"/>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lumMod val="60000"/>
                <a:lumOff val="40000"/>
              </a:schemeClr>
            </a:solidFill>
            <a:ln w="9525">
              <a:solidFill>
                <a:srgbClr val="F2F2F2"/>
              </a:solidFill>
              <a:round/>
              <a:headEnd/>
              <a:tailEnd/>
            </a:ln>
          </p:spPr>
          <p:txBody>
            <a:bodyPr lIns="45719" tIns="45719" rIns="45719" bIns="45719"/>
            <a:lstStyle/>
            <a:p>
              <a:endParaRPr lang="en-US"/>
            </a:p>
          </p:txBody>
        </p:sp>
        <p:sp>
          <p:nvSpPr>
            <p:cNvPr id="21518" name="AutoShape 14"/>
            <p:cNvSpPr>
              <a:spLocks/>
            </p:cNvSpPr>
            <p:nvPr/>
          </p:nvSpPr>
          <p:spPr bwMode="auto">
            <a:xfrm>
              <a:off x="4041256" y="5372461"/>
              <a:ext cx="711581" cy="4852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573" y="9487"/>
                  </a:moveTo>
                  <a:cubicBezTo>
                    <a:pt x="18710" y="8882"/>
                    <a:pt x="18848" y="8074"/>
                    <a:pt x="18848" y="7469"/>
                  </a:cubicBezTo>
                  <a:cubicBezTo>
                    <a:pt x="18848" y="3431"/>
                    <a:pt x="16509" y="0"/>
                    <a:pt x="13757" y="0"/>
                  </a:cubicBezTo>
                  <a:cubicBezTo>
                    <a:pt x="10456" y="0"/>
                    <a:pt x="10043" y="3633"/>
                    <a:pt x="10043" y="3633"/>
                  </a:cubicBezTo>
                  <a:cubicBezTo>
                    <a:pt x="10043" y="3633"/>
                    <a:pt x="8667" y="1211"/>
                    <a:pt x="6328" y="1614"/>
                  </a:cubicBezTo>
                  <a:cubicBezTo>
                    <a:pt x="4127" y="2220"/>
                    <a:pt x="2751" y="5046"/>
                    <a:pt x="2751" y="8074"/>
                  </a:cubicBezTo>
                  <a:cubicBezTo>
                    <a:pt x="2751" y="8478"/>
                    <a:pt x="2751" y="9084"/>
                    <a:pt x="2889" y="9487"/>
                  </a:cubicBezTo>
                  <a:cubicBezTo>
                    <a:pt x="1238" y="10295"/>
                    <a:pt x="0" y="12717"/>
                    <a:pt x="0" y="15342"/>
                  </a:cubicBezTo>
                  <a:cubicBezTo>
                    <a:pt x="0" y="18773"/>
                    <a:pt x="1926" y="21600"/>
                    <a:pt x="4264" y="21600"/>
                  </a:cubicBezTo>
                  <a:cubicBezTo>
                    <a:pt x="17335" y="21600"/>
                    <a:pt x="17335" y="21600"/>
                    <a:pt x="17335" y="21600"/>
                  </a:cubicBezTo>
                  <a:cubicBezTo>
                    <a:pt x="19673" y="21600"/>
                    <a:pt x="21600" y="18773"/>
                    <a:pt x="21600" y="15342"/>
                  </a:cubicBezTo>
                  <a:cubicBezTo>
                    <a:pt x="21600" y="12515"/>
                    <a:pt x="20361" y="10295"/>
                    <a:pt x="18573" y="9487"/>
                  </a:cubicBezTo>
                  <a:close/>
                  <a:moveTo>
                    <a:pt x="16509" y="20388"/>
                  </a:moveTo>
                  <a:cubicBezTo>
                    <a:pt x="10868" y="20388"/>
                    <a:pt x="10868" y="20388"/>
                    <a:pt x="10868" y="20388"/>
                  </a:cubicBezTo>
                  <a:cubicBezTo>
                    <a:pt x="11281" y="19581"/>
                    <a:pt x="14308" y="15342"/>
                    <a:pt x="14308" y="15342"/>
                  </a:cubicBezTo>
                  <a:cubicBezTo>
                    <a:pt x="14308" y="15342"/>
                    <a:pt x="14721" y="14736"/>
                    <a:pt x="14170" y="14736"/>
                  </a:cubicBezTo>
                  <a:cubicBezTo>
                    <a:pt x="13620" y="14736"/>
                    <a:pt x="12657" y="14736"/>
                    <a:pt x="12657" y="14736"/>
                  </a:cubicBezTo>
                  <a:cubicBezTo>
                    <a:pt x="12657" y="14736"/>
                    <a:pt x="12657" y="14332"/>
                    <a:pt x="12657" y="13727"/>
                  </a:cubicBezTo>
                  <a:cubicBezTo>
                    <a:pt x="12657" y="12112"/>
                    <a:pt x="12657" y="8882"/>
                    <a:pt x="12657" y="7469"/>
                  </a:cubicBezTo>
                  <a:cubicBezTo>
                    <a:pt x="12657" y="7469"/>
                    <a:pt x="12657" y="7267"/>
                    <a:pt x="12382" y="7267"/>
                  </a:cubicBezTo>
                  <a:cubicBezTo>
                    <a:pt x="12107" y="7267"/>
                    <a:pt x="9217" y="7267"/>
                    <a:pt x="8805" y="7267"/>
                  </a:cubicBezTo>
                  <a:cubicBezTo>
                    <a:pt x="8529" y="7267"/>
                    <a:pt x="8529" y="7671"/>
                    <a:pt x="8529" y="7671"/>
                  </a:cubicBezTo>
                  <a:cubicBezTo>
                    <a:pt x="8529" y="8882"/>
                    <a:pt x="8529" y="12112"/>
                    <a:pt x="8529" y="13727"/>
                  </a:cubicBezTo>
                  <a:cubicBezTo>
                    <a:pt x="8529" y="14332"/>
                    <a:pt x="8529" y="14736"/>
                    <a:pt x="8529" y="14736"/>
                  </a:cubicBezTo>
                  <a:cubicBezTo>
                    <a:pt x="8529" y="14736"/>
                    <a:pt x="7429" y="14736"/>
                    <a:pt x="7016" y="14736"/>
                  </a:cubicBezTo>
                  <a:cubicBezTo>
                    <a:pt x="6603" y="14736"/>
                    <a:pt x="7016" y="15342"/>
                    <a:pt x="7016" y="15342"/>
                  </a:cubicBezTo>
                  <a:cubicBezTo>
                    <a:pt x="10456" y="20388"/>
                    <a:pt x="10456" y="20388"/>
                    <a:pt x="10456" y="20388"/>
                  </a:cubicBezTo>
                  <a:cubicBezTo>
                    <a:pt x="5228" y="20388"/>
                    <a:pt x="5228" y="20388"/>
                    <a:pt x="5228" y="20388"/>
                  </a:cubicBezTo>
                  <a:cubicBezTo>
                    <a:pt x="3164" y="20388"/>
                    <a:pt x="1513" y="17966"/>
                    <a:pt x="1513" y="15140"/>
                  </a:cubicBezTo>
                  <a:cubicBezTo>
                    <a:pt x="1513" y="12717"/>
                    <a:pt x="2614" y="10900"/>
                    <a:pt x="3989" y="10093"/>
                  </a:cubicBezTo>
                  <a:cubicBezTo>
                    <a:pt x="3852" y="9689"/>
                    <a:pt x="3852" y="9285"/>
                    <a:pt x="3852" y="8882"/>
                  </a:cubicBezTo>
                  <a:cubicBezTo>
                    <a:pt x="3852" y="6459"/>
                    <a:pt x="5090" y="4037"/>
                    <a:pt x="7016" y="3431"/>
                  </a:cubicBezTo>
                  <a:cubicBezTo>
                    <a:pt x="9080" y="3229"/>
                    <a:pt x="10318" y="6056"/>
                    <a:pt x="10318" y="6056"/>
                  </a:cubicBezTo>
                  <a:cubicBezTo>
                    <a:pt x="10318" y="6056"/>
                    <a:pt x="10593" y="2220"/>
                    <a:pt x="13482" y="2220"/>
                  </a:cubicBezTo>
                  <a:cubicBezTo>
                    <a:pt x="15821" y="2220"/>
                    <a:pt x="17610" y="5046"/>
                    <a:pt x="17610" y="8478"/>
                  </a:cubicBezTo>
                  <a:cubicBezTo>
                    <a:pt x="17610" y="9084"/>
                    <a:pt x="17610" y="9689"/>
                    <a:pt x="17472" y="10093"/>
                  </a:cubicBezTo>
                  <a:cubicBezTo>
                    <a:pt x="18985" y="10699"/>
                    <a:pt x="20224" y="12717"/>
                    <a:pt x="20224" y="15140"/>
                  </a:cubicBezTo>
                  <a:cubicBezTo>
                    <a:pt x="20224" y="17966"/>
                    <a:pt x="18573" y="20388"/>
                    <a:pt x="16509" y="20388"/>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914400">
                <a:defRPr/>
              </a:pPr>
              <a:endParaRPr lang="es-ES" sz="1800" b="1">
                <a:solidFill>
                  <a:srgbClr val="000000"/>
                </a:solidFill>
                <a:latin typeface="Calibri" charset="0"/>
                <a:cs typeface="Calibri" charset="0"/>
                <a:sym typeface="Calibri" charset="0"/>
              </a:endParaRPr>
            </a:p>
          </p:txBody>
        </p:sp>
        <p:sp>
          <p:nvSpPr>
            <p:cNvPr id="21519" name="AutoShape 15"/>
            <p:cNvSpPr>
              <a:spLocks/>
            </p:cNvSpPr>
            <p:nvPr/>
          </p:nvSpPr>
          <p:spPr bwMode="auto">
            <a:xfrm>
              <a:off x="1062375" y="5268096"/>
              <a:ext cx="578752" cy="5787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87" y="2580"/>
                  </a:moveTo>
                  <a:cubicBezTo>
                    <a:pt x="20419" y="2580"/>
                    <a:pt x="20793" y="2735"/>
                    <a:pt x="21116" y="3052"/>
                  </a:cubicBezTo>
                  <a:cubicBezTo>
                    <a:pt x="21438" y="3372"/>
                    <a:pt x="21600" y="3743"/>
                    <a:pt x="21600" y="4175"/>
                  </a:cubicBezTo>
                  <a:lnTo>
                    <a:pt x="21600" y="19987"/>
                  </a:lnTo>
                  <a:cubicBezTo>
                    <a:pt x="21600" y="20419"/>
                    <a:pt x="21438" y="20796"/>
                    <a:pt x="21116" y="21116"/>
                  </a:cubicBezTo>
                  <a:cubicBezTo>
                    <a:pt x="20793" y="21438"/>
                    <a:pt x="20419" y="21599"/>
                    <a:pt x="19987" y="21599"/>
                  </a:cubicBezTo>
                  <a:lnTo>
                    <a:pt x="1612" y="21599"/>
                  </a:lnTo>
                  <a:cubicBezTo>
                    <a:pt x="1180" y="21599"/>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47700">
                <a:defRPr/>
              </a:pPr>
              <a:endParaRPr lang="es-ES" sz="4200" b="1">
                <a:effectLst>
                  <a:outerShdw blurRad="38100" dist="38100" dir="2700000" algn="tl">
                    <a:srgbClr val="DDDDDD"/>
                  </a:outerShdw>
                </a:effectLst>
                <a:latin typeface="Gill Sans" charset="0"/>
                <a:cs typeface="Gill Sans" charset="0"/>
                <a:sym typeface="Gill Sans" charset="0"/>
              </a:endParaRPr>
            </a:p>
          </p:txBody>
        </p:sp>
        <p:sp>
          <p:nvSpPr>
            <p:cNvPr id="21521" name="AutoShape 17"/>
            <p:cNvSpPr>
              <a:spLocks/>
            </p:cNvSpPr>
            <p:nvPr/>
          </p:nvSpPr>
          <p:spPr bwMode="auto">
            <a:xfrm>
              <a:off x="2190061" y="5319601"/>
              <a:ext cx="1995138" cy="5204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2000" b="1">
                  <a:solidFill>
                    <a:srgbClr val="53585F"/>
                  </a:solidFill>
                  <a:cs typeface="League Gothic" charset="0"/>
                </a:rPr>
                <a:t>PREPARE</a:t>
              </a:r>
              <a:endParaRPr lang="es-ES" sz="5400" b="1">
                <a:cs typeface="League Gothic" charset="0"/>
              </a:endParaRPr>
            </a:p>
          </p:txBody>
        </p:sp>
        <p:sp>
          <p:nvSpPr>
            <p:cNvPr id="21522" name="AutoShape 18"/>
            <p:cNvSpPr>
              <a:spLocks/>
            </p:cNvSpPr>
            <p:nvPr/>
          </p:nvSpPr>
          <p:spPr bwMode="auto">
            <a:xfrm>
              <a:off x="5231291" y="5380594"/>
              <a:ext cx="1995138" cy="5204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2000" b="1">
                  <a:solidFill>
                    <a:srgbClr val="53585F"/>
                  </a:solidFill>
                  <a:cs typeface="League Gothic" charset="0"/>
                </a:rPr>
                <a:t>PLAN</a:t>
              </a:r>
              <a:endParaRPr lang="es-ES" sz="5400" b="1">
                <a:cs typeface="League Gothic" charset="0"/>
              </a:endParaRPr>
            </a:p>
          </p:txBody>
        </p:sp>
        <p:sp>
          <p:nvSpPr>
            <p:cNvPr id="21523" name="AutoShape 19"/>
            <p:cNvSpPr>
              <a:spLocks/>
            </p:cNvSpPr>
            <p:nvPr/>
          </p:nvSpPr>
          <p:spPr bwMode="auto">
            <a:xfrm>
              <a:off x="8397655" y="5387371"/>
              <a:ext cx="1995138" cy="5204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2000" b="1">
                  <a:solidFill>
                    <a:srgbClr val="53585F"/>
                  </a:solidFill>
                  <a:cs typeface="League Gothic" charset="0"/>
                </a:rPr>
                <a:t>DESIGN</a:t>
              </a:r>
              <a:endParaRPr lang="es-ES" sz="5400" b="1">
                <a:cs typeface="League Gothic" charset="0"/>
              </a:endParaRPr>
            </a:p>
          </p:txBody>
        </p:sp>
        <p:sp>
          <p:nvSpPr>
            <p:cNvPr id="34" name="AutoShape 9"/>
            <p:cNvSpPr>
              <a:spLocks/>
            </p:cNvSpPr>
            <p:nvPr/>
          </p:nvSpPr>
          <p:spPr bwMode="auto">
            <a:xfrm>
              <a:off x="10699488" y="4633773"/>
              <a:ext cx="3387127" cy="20534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22"/>
                  </a:moveTo>
                  <a:lnTo>
                    <a:pt x="12209" y="0"/>
                  </a:lnTo>
                  <a:lnTo>
                    <a:pt x="12209" y="3144"/>
                  </a:lnTo>
                  <a:lnTo>
                    <a:pt x="0" y="3144"/>
                  </a:lnTo>
                  <a:lnTo>
                    <a:pt x="0" y="18455"/>
                  </a:lnTo>
                  <a:lnTo>
                    <a:pt x="12209" y="18455"/>
                  </a:lnTo>
                  <a:lnTo>
                    <a:pt x="12209" y="21599"/>
                  </a:lnTo>
                  <a:lnTo>
                    <a:pt x="21600" y="10822"/>
                  </a:lnTo>
                  <a:close/>
                </a:path>
              </a:pathLst>
            </a:custGeom>
            <a:solidFill>
              <a:srgbClr val="DEDEDE"/>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914400">
                <a:defRPr/>
              </a:pPr>
              <a:endParaRPr lang="es-ES" sz="1800">
                <a:solidFill>
                  <a:srgbClr val="000000"/>
                </a:solidFill>
                <a:latin typeface="Calibri" charset="0"/>
                <a:cs typeface="Calibri" charset="0"/>
                <a:sym typeface="Calibri" charset="0"/>
              </a:endParaRPr>
            </a:p>
          </p:txBody>
        </p:sp>
        <p:sp>
          <p:nvSpPr>
            <p:cNvPr id="35" name="AutoShape 10"/>
            <p:cNvSpPr>
              <a:spLocks/>
            </p:cNvSpPr>
            <p:nvPr/>
          </p:nvSpPr>
          <p:spPr bwMode="auto">
            <a:xfrm>
              <a:off x="9970288" y="4903496"/>
              <a:ext cx="1448915" cy="1490932"/>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6">
                <a:lumMod val="50000"/>
              </a:schemeClr>
            </a:solidFill>
            <a:ln w="9525">
              <a:solidFill>
                <a:srgbClr val="F2F2F2"/>
              </a:solidFill>
              <a:round/>
              <a:headEnd/>
              <a:tailEnd/>
            </a:ln>
          </p:spPr>
          <p:txBody>
            <a:bodyPr lIns="45719" tIns="45719" rIns="45719" bIns="45719"/>
            <a:lstStyle/>
            <a:p>
              <a:endParaRPr lang="en-US"/>
            </a:p>
          </p:txBody>
        </p:sp>
        <p:sp>
          <p:nvSpPr>
            <p:cNvPr id="37" name="AutoShape 20"/>
            <p:cNvSpPr>
              <a:spLocks/>
            </p:cNvSpPr>
            <p:nvPr/>
          </p:nvSpPr>
          <p:spPr bwMode="auto">
            <a:xfrm>
              <a:off x="11488307" y="5413124"/>
              <a:ext cx="2233687" cy="5204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2000" b="1">
                  <a:solidFill>
                    <a:srgbClr val="53585F"/>
                  </a:solidFill>
                  <a:cs typeface="League Gothic" charset="0"/>
                </a:rPr>
                <a:t>IMPLEMENT</a:t>
              </a:r>
              <a:endParaRPr lang="es-ES" sz="5400" b="1">
                <a:cs typeface="League Gothic" charset="0"/>
              </a:endParaRPr>
            </a:p>
          </p:txBody>
        </p:sp>
        <p:sp>
          <p:nvSpPr>
            <p:cNvPr id="44" name="AutoShape 11"/>
            <p:cNvSpPr>
              <a:spLocks/>
            </p:cNvSpPr>
            <p:nvPr/>
          </p:nvSpPr>
          <p:spPr bwMode="auto">
            <a:xfrm>
              <a:off x="13918410" y="4608020"/>
              <a:ext cx="3384124" cy="20534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22"/>
                  </a:moveTo>
                  <a:lnTo>
                    <a:pt x="12201" y="0"/>
                  </a:lnTo>
                  <a:lnTo>
                    <a:pt x="12201" y="3144"/>
                  </a:lnTo>
                  <a:lnTo>
                    <a:pt x="0" y="3144"/>
                  </a:lnTo>
                  <a:lnTo>
                    <a:pt x="0" y="18455"/>
                  </a:lnTo>
                  <a:lnTo>
                    <a:pt x="12201" y="18455"/>
                  </a:lnTo>
                  <a:lnTo>
                    <a:pt x="12201" y="21599"/>
                  </a:lnTo>
                  <a:lnTo>
                    <a:pt x="21600" y="10822"/>
                  </a:lnTo>
                  <a:close/>
                </a:path>
              </a:pathLst>
            </a:custGeom>
            <a:solidFill>
              <a:srgbClr val="DEDEDE"/>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914400">
                <a:defRPr/>
              </a:pPr>
              <a:endParaRPr lang="es-ES" sz="1800">
                <a:solidFill>
                  <a:srgbClr val="000000"/>
                </a:solidFill>
                <a:latin typeface="Calibri" charset="0"/>
                <a:cs typeface="Calibri" charset="0"/>
                <a:sym typeface="Calibri" charset="0"/>
              </a:endParaRPr>
            </a:p>
          </p:txBody>
        </p:sp>
        <p:sp>
          <p:nvSpPr>
            <p:cNvPr id="45" name="AutoShape 12"/>
            <p:cNvSpPr>
              <a:spLocks/>
            </p:cNvSpPr>
            <p:nvPr/>
          </p:nvSpPr>
          <p:spPr bwMode="auto">
            <a:xfrm>
              <a:off x="13179721" y="4877743"/>
              <a:ext cx="1454337" cy="1490932"/>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6">
                <a:lumMod val="75000"/>
              </a:schemeClr>
            </a:solidFill>
            <a:ln w="9525">
              <a:solidFill>
                <a:srgbClr val="F2F2F2"/>
              </a:solidFill>
              <a:round/>
              <a:headEnd/>
              <a:tailEnd/>
            </a:ln>
          </p:spPr>
          <p:txBody>
            <a:bodyPr lIns="45719" tIns="45719" rIns="45719" bIns="45719"/>
            <a:lstStyle/>
            <a:p>
              <a:endParaRPr lang="en-US"/>
            </a:p>
          </p:txBody>
        </p:sp>
        <p:sp>
          <p:nvSpPr>
            <p:cNvPr id="46" name="AutoShape 13"/>
            <p:cNvSpPr>
              <a:spLocks/>
            </p:cNvSpPr>
            <p:nvPr/>
          </p:nvSpPr>
          <p:spPr bwMode="auto">
            <a:xfrm>
              <a:off x="13601249" y="5319601"/>
              <a:ext cx="618059" cy="6112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59" y="0"/>
                    <a:pt x="0" y="4859"/>
                    <a:pt x="0" y="10800"/>
                  </a:cubicBezTo>
                  <a:cubicBezTo>
                    <a:pt x="0" y="16739"/>
                    <a:pt x="4859" y="21600"/>
                    <a:pt x="10800" y="21600"/>
                  </a:cubicBezTo>
                  <a:cubicBezTo>
                    <a:pt x="16739" y="21600"/>
                    <a:pt x="21600" y="16739"/>
                    <a:pt x="21600" y="10800"/>
                  </a:cubicBezTo>
                  <a:cubicBezTo>
                    <a:pt x="21600" y="4859"/>
                    <a:pt x="16739" y="0"/>
                    <a:pt x="10800" y="0"/>
                  </a:cubicBezTo>
                  <a:close/>
                  <a:moveTo>
                    <a:pt x="14939" y="4319"/>
                  </a:moveTo>
                  <a:cubicBezTo>
                    <a:pt x="15659" y="3779"/>
                    <a:pt x="15659" y="3779"/>
                    <a:pt x="15659" y="3779"/>
                  </a:cubicBezTo>
                  <a:cubicBezTo>
                    <a:pt x="15659" y="3779"/>
                    <a:pt x="15299" y="3059"/>
                    <a:pt x="15479" y="2519"/>
                  </a:cubicBezTo>
                  <a:cubicBezTo>
                    <a:pt x="15659" y="2519"/>
                    <a:pt x="16379" y="2879"/>
                    <a:pt x="16919" y="3599"/>
                  </a:cubicBezTo>
                  <a:cubicBezTo>
                    <a:pt x="16559" y="5219"/>
                    <a:pt x="15479" y="5039"/>
                    <a:pt x="15479" y="5039"/>
                  </a:cubicBezTo>
                  <a:cubicBezTo>
                    <a:pt x="15479" y="5039"/>
                    <a:pt x="14759" y="5039"/>
                    <a:pt x="14939" y="4319"/>
                  </a:cubicBezTo>
                  <a:close/>
                  <a:moveTo>
                    <a:pt x="8459" y="13859"/>
                  </a:moveTo>
                  <a:cubicBezTo>
                    <a:pt x="8279" y="14039"/>
                    <a:pt x="8099" y="14579"/>
                    <a:pt x="7919" y="15119"/>
                  </a:cubicBezTo>
                  <a:cubicBezTo>
                    <a:pt x="7739" y="15479"/>
                    <a:pt x="7559" y="15660"/>
                    <a:pt x="7379" y="15839"/>
                  </a:cubicBezTo>
                  <a:cubicBezTo>
                    <a:pt x="7019" y="16019"/>
                    <a:pt x="7019" y="16379"/>
                    <a:pt x="7019" y="16379"/>
                  </a:cubicBezTo>
                  <a:cubicBezTo>
                    <a:pt x="6839" y="17099"/>
                    <a:pt x="6839" y="17099"/>
                    <a:pt x="6839" y="17099"/>
                  </a:cubicBezTo>
                  <a:cubicBezTo>
                    <a:pt x="6839" y="17099"/>
                    <a:pt x="7019" y="17819"/>
                    <a:pt x="7200" y="17999"/>
                  </a:cubicBezTo>
                  <a:cubicBezTo>
                    <a:pt x="7200" y="18360"/>
                    <a:pt x="6659" y="19799"/>
                    <a:pt x="6659" y="19799"/>
                  </a:cubicBezTo>
                  <a:cubicBezTo>
                    <a:pt x="6120" y="19620"/>
                    <a:pt x="5940" y="19079"/>
                    <a:pt x="5760" y="18719"/>
                  </a:cubicBezTo>
                  <a:cubicBezTo>
                    <a:pt x="5760" y="18360"/>
                    <a:pt x="5399" y="18179"/>
                    <a:pt x="5579" y="17819"/>
                  </a:cubicBezTo>
                  <a:cubicBezTo>
                    <a:pt x="5579" y="17279"/>
                    <a:pt x="5219" y="17099"/>
                    <a:pt x="5039" y="16919"/>
                  </a:cubicBezTo>
                  <a:cubicBezTo>
                    <a:pt x="4859" y="16559"/>
                    <a:pt x="4679" y="16199"/>
                    <a:pt x="4679" y="16019"/>
                  </a:cubicBezTo>
                  <a:cubicBezTo>
                    <a:pt x="4679" y="15839"/>
                    <a:pt x="4139" y="15479"/>
                    <a:pt x="4139" y="15479"/>
                  </a:cubicBezTo>
                  <a:cubicBezTo>
                    <a:pt x="4139" y="15479"/>
                    <a:pt x="3239" y="14940"/>
                    <a:pt x="3060" y="14759"/>
                  </a:cubicBezTo>
                  <a:cubicBezTo>
                    <a:pt x="2880" y="14579"/>
                    <a:pt x="2699" y="13859"/>
                    <a:pt x="2699" y="13499"/>
                  </a:cubicBezTo>
                  <a:cubicBezTo>
                    <a:pt x="2699" y="13139"/>
                    <a:pt x="2880" y="12239"/>
                    <a:pt x="2880" y="12239"/>
                  </a:cubicBezTo>
                  <a:cubicBezTo>
                    <a:pt x="2880" y="12239"/>
                    <a:pt x="3239" y="11879"/>
                    <a:pt x="3060" y="11699"/>
                  </a:cubicBezTo>
                  <a:cubicBezTo>
                    <a:pt x="2699" y="11519"/>
                    <a:pt x="2699" y="10800"/>
                    <a:pt x="2699" y="10800"/>
                  </a:cubicBezTo>
                  <a:cubicBezTo>
                    <a:pt x="2339" y="10439"/>
                    <a:pt x="2339" y="10439"/>
                    <a:pt x="2339" y="10439"/>
                  </a:cubicBezTo>
                  <a:cubicBezTo>
                    <a:pt x="2339" y="10439"/>
                    <a:pt x="1979" y="9899"/>
                    <a:pt x="1800" y="9719"/>
                  </a:cubicBezTo>
                  <a:cubicBezTo>
                    <a:pt x="1800" y="9359"/>
                    <a:pt x="1800" y="9180"/>
                    <a:pt x="1979" y="8999"/>
                  </a:cubicBezTo>
                  <a:cubicBezTo>
                    <a:pt x="1979" y="8819"/>
                    <a:pt x="1800" y="8279"/>
                    <a:pt x="1800" y="8099"/>
                  </a:cubicBezTo>
                  <a:cubicBezTo>
                    <a:pt x="3600" y="3599"/>
                    <a:pt x="6659" y="2699"/>
                    <a:pt x="6659" y="2699"/>
                  </a:cubicBezTo>
                  <a:cubicBezTo>
                    <a:pt x="6839" y="3599"/>
                    <a:pt x="6839" y="3599"/>
                    <a:pt x="6839" y="3599"/>
                  </a:cubicBezTo>
                  <a:cubicBezTo>
                    <a:pt x="6839" y="3599"/>
                    <a:pt x="6299" y="3779"/>
                    <a:pt x="6120" y="3779"/>
                  </a:cubicBezTo>
                  <a:cubicBezTo>
                    <a:pt x="5760" y="3599"/>
                    <a:pt x="5579" y="3599"/>
                    <a:pt x="5579" y="3599"/>
                  </a:cubicBezTo>
                  <a:cubicBezTo>
                    <a:pt x="5219" y="4139"/>
                    <a:pt x="5219" y="4139"/>
                    <a:pt x="5219" y="4139"/>
                  </a:cubicBezTo>
                  <a:cubicBezTo>
                    <a:pt x="5219" y="4139"/>
                    <a:pt x="5039" y="4499"/>
                    <a:pt x="5039" y="4679"/>
                  </a:cubicBezTo>
                  <a:cubicBezTo>
                    <a:pt x="5039" y="4859"/>
                    <a:pt x="5219" y="5219"/>
                    <a:pt x="5219" y="5219"/>
                  </a:cubicBezTo>
                  <a:cubicBezTo>
                    <a:pt x="5219" y="5219"/>
                    <a:pt x="5760" y="5219"/>
                    <a:pt x="5760" y="5039"/>
                  </a:cubicBezTo>
                  <a:cubicBezTo>
                    <a:pt x="5760" y="4859"/>
                    <a:pt x="5760" y="4679"/>
                    <a:pt x="5760" y="4679"/>
                  </a:cubicBezTo>
                  <a:cubicBezTo>
                    <a:pt x="5579" y="4319"/>
                    <a:pt x="5579" y="4319"/>
                    <a:pt x="5579" y="4319"/>
                  </a:cubicBezTo>
                  <a:cubicBezTo>
                    <a:pt x="5579" y="4319"/>
                    <a:pt x="6120" y="4139"/>
                    <a:pt x="7200" y="4319"/>
                  </a:cubicBezTo>
                  <a:cubicBezTo>
                    <a:pt x="8459" y="4319"/>
                    <a:pt x="7919" y="5219"/>
                    <a:pt x="8459" y="5399"/>
                  </a:cubicBezTo>
                  <a:cubicBezTo>
                    <a:pt x="8999" y="5580"/>
                    <a:pt x="8099" y="6299"/>
                    <a:pt x="7919" y="6659"/>
                  </a:cubicBezTo>
                  <a:cubicBezTo>
                    <a:pt x="7739" y="7019"/>
                    <a:pt x="7379" y="6119"/>
                    <a:pt x="7379" y="6119"/>
                  </a:cubicBezTo>
                  <a:cubicBezTo>
                    <a:pt x="7379" y="6119"/>
                    <a:pt x="7739" y="5759"/>
                    <a:pt x="7200" y="5759"/>
                  </a:cubicBezTo>
                  <a:cubicBezTo>
                    <a:pt x="6659" y="5580"/>
                    <a:pt x="6299" y="6479"/>
                    <a:pt x="6659" y="6479"/>
                  </a:cubicBezTo>
                  <a:cubicBezTo>
                    <a:pt x="6839" y="6479"/>
                    <a:pt x="7200" y="6839"/>
                    <a:pt x="7019" y="7019"/>
                  </a:cubicBezTo>
                  <a:cubicBezTo>
                    <a:pt x="7019" y="7199"/>
                    <a:pt x="7019" y="7199"/>
                    <a:pt x="6839" y="7739"/>
                  </a:cubicBezTo>
                  <a:cubicBezTo>
                    <a:pt x="6479" y="8279"/>
                    <a:pt x="6120" y="8639"/>
                    <a:pt x="6120" y="8639"/>
                  </a:cubicBezTo>
                  <a:cubicBezTo>
                    <a:pt x="6120" y="8639"/>
                    <a:pt x="5760" y="8459"/>
                    <a:pt x="5940" y="8819"/>
                  </a:cubicBezTo>
                  <a:cubicBezTo>
                    <a:pt x="6120" y="9180"/>
                    <a:pt x="5940" y="9719"/>
                    <a:pt x="5940" y="9899"/>
                  </a:cubicBezTo>
                  <a:cubicBezTo>
                    <a:pt x="5940" y="10259"/>
                    <a:pt x="5219" y="9719"/>
                    <a:pt x="5219" y="9180"/>
                  </a:cubicBezTo>
                  <a:cubicBezTo>
                    <a:pt x="5039" y="8639"/>
                    <a:pt x="4499" y="9180"/>
                    <a:pt x="4319" y="9180"/>
                  </a:cubicBezTo>
                  <a:cubicBezTo>
                    <a:pt x="4139" y="9180"/>
                    <a:pt x="3779" y="8999"/>
                    <a:pt x="3779" y="8819"/>
                  </a:cubicBezTo>
                  <a:cubicBezTo>
                    <a:pt x="3600" y="8639"/>
                    <a:pt x="2699" y="9359"/>
                    <a:pt x="2519" y="9359"/>
                  </a:cubicBezTo>
                  <a:cubicBezTo>
                    <a:pt x="2339" y="9539"/>
                    <a:pt x="2339" y="9899"/>
                    <a:pt x="2699" y="9719"/>
                  </a:cubicBezTo>
                  <a:cubicBezTo>
                    <a:pt x="3060" y="9539"/>
                    <a:pt x="3419" y="9719"/>
                    <a:pt x="3419" y="10079"/>
                  </a:cubicBezTo>
                  <a:cubicBezTo>
                    <a:pt x="3239" y="10439"/>
                    <a:pt x="2880" y="10259"/>
                    <a:pt x="2880" y="10439"/>
                  </a:cubicBezTo>
                  <a:cubicBezTo>
                    <a:pt x="3060" y="10800"/>
                    <a:pt x="3419" y="10979"/>
                    <a:pt x="3419" y="11339"/>
                  </a:cubicBezTo>
                  <a:cubicBezTo>
                    <a:pt x="3600" y="11699"/>
                    <a:pt x="4499" y="11339"/>
                    <a:pt x="4859" y="11160"/>
                  </a:cubicBezTo>
                  <a:cubicBezTo>
                    <a:pt x="5039" y="11160"/>
                    <a:pt x="5940" y="10979"/>
                    <a:pt x="5940" y="11339"/>
                  </a:cubicBezTo>
                  <a:cubicBezTo>
                    <a:pt x="6120" y="11699"/>
                    <a:pt x="7019" y="11879"/>
                    <a:pt x="7379" y="11879"/>
                  </a:cubicBezTo>
                  <a:cubicBezTo>
                    <a:pt x="7739" y="12059"/>
                    <a:pt x="8279" y="12059"/>
                    <a:pt x="8819" y="12419"/>
                  </a:cubicBezTo>
                  <a:cubicBezTo>
                    <a:pt x="9179" y="12959"/>
                    <a:pt x="8459" y="13679"/>
                    <a:pt x="8459" y="13859"/>
                  </a:cubicBezTo>
                  <a:close/>
                  <a:moveTo>
                    <a:pt x="10619" y="2519"/>
                  </a:moveTo>
                  <a:cubicBezTo>
                    <a:pt x="10439" y="3059"/>
                    <a:pt x="9719" y="3599"/>
                    <a:pt x="9899" y="3779"/>
                  </a:cubicBezTo>
                  <a:cubicBezTo>
                    <a:pt x="9899" y="3959"/>
                    <a:pt x="9899" y="4859"/>
                    <a:pt x="9179" y="4139"/>
                  </a:cubicBezTo>
                  <a:cubicBezTo>
                    <a:pt x="8459" y="3419"/>
                    <a:pt x="7739" y="3239"/>
                    <a:pt x="7919" y="2699"/>
                  </a:cubicBezTo>
                  <a:cubicBezTo>
                    <a:pt x="7919" y="2519"/>
                    <a:pt x="8639" y="2519"/>
                    <a:pt x="8639" y="2339"/>
                  </a:cubicBezTo>
                  <a:cubicBezTo>
                    <a:pt x="9540" y="1259"/>
                    <a:pt x="11159" y="1439"/>
                    <a:pt x="11339" y="1799"/>
                  </a:cubicBezTo>
                  <a:cubicBezTo>
                    <a:pt x="10980" y="2159"/>
                    <a:pt x="10619" y="1979"/>
                    <a:pt x="10619" y="2519"/>
                  </a:cubicBezTo>
                  <a:close/>
                  <a:moveTo>
                    <a:pt x="19259" y="11160"/>
                  </a:moveTo>
                  <a:cubicBezTo>
                    <a:pt x="19259" y="11160"/>
                    <a:pt x="19619" y="11699"/>
                    <a:pt x="20159" y="11699"/>
                  </a:cubicBezTo>
                  <a:cubicBezTo>
                    <a:pt x="19799" y="15660"/>
                    <a:pt x="16559" y="18360"/>
                    <a:pt x="16559" y="18360"/>
                  </a:cubicBezTo>
                  <a:cubicBezTo>
                    <a:pt x="16019" y="17819"/>
                    <a:pt x="16199" y="17279"/>
                    <a:pt x="16199" y="17279"/>
                  </a:cubicBezTo>
                  <a:cubicBezTo>
                    <a:pt x="16379" y="16559"/>
                    <a:pt x="16379" y="16559"/>
                    <a:pt x="16379" y="16559"/>
                  </a:cubicBezTo>
                  <a:cubicBezTo>
                    <a:pt x="16379" y="15299"/>
                    <a:pt x="16379" y="15299"/>
                    <a:pt x="16379" y="15299"/>
                  </a:cubicBezTo>
                  <a:cubicBezTo>
                    <a:pt x="16379" y="15299"/>
                    <a:pt x="16379" y="13859"/>
                    <a:pt x="15119" y="14579"/>
                  </a:cubicBezTo>
                  <a:cubicBezTo>
                    <a:pt x="13859" y="14940"/>
                    <a:pt x="14400" y="14940"/>
                    <a:pt x="12959" y="14940"/>
                  </a:cubicBezTo>
                  <a:cubicBezTo>
                    <a:pt x="11520" y="15119"/>
                    <a:pt x="11880" y="12059"/>
                    <a:pt x="11880" y="12059"/>
                  </a:cubicBezTo>
                  <a:cubicBezTo>
                    <a:pt x="11880" y="7739"/>
                    <a:pt x="15119" y="10979"/>
                    <a:pt x="15119" y="10979"/>
                  </a:cubicBezTo>
                  <a:cubicBezTo>
                    <a:pt x="17099" y="12419"/>
                    <a:pt x="17459" y="10079"/>
                    <a:pt x="17459" y="10079"/>
                  </a:cubicBezTo>
                  <a:cubicBezTo>
                    <a:pt x="18719" y="9539"/>
                    <a:pt x="18719" y="9539"/>
                    <a:pt x="18719" y="9539"/>
                  </a:cubicBezTo>
                  <a:cubicBezTo>
                    <a:pt x="18899" y="8819"/>
                    <a:pt x="18899" y="8819"/>
                    <a:pt x="18899" y="8819"/>
                  </a:cubicBezTo>
                  <a:cubicBezTo>
                    <a:pt x="18719" y="7919"/>
                    <a:pt x="18719" y="7919"/>
                    <a:pt x="18719" y="7919"/>
                  </a:cubicBezTo>
                  <a:cubicBezTo>
                    <a:pt x="16739" y="7019"/>
                    <a:pt x="16739" y="7019"/>
                    <a:pt x="16739" y="7019"/>
                  </a:cubicBezTo>
                  <a:cubicBezTo>
                    <a:pt x="16739" y="7019"/>
                    <a:pt x="16379" y="7739"/>
                    <a:pt x="16919" y="8639"/>
                  </a:cubicBezTo>
                  <a:cubicBezTo>
                    <a:pt x="16919" y="8639"/>
                    <a:pt x="16739" y="9539"/>
                    <a:pt x="16379" y="9359"/>
                  </a:cubicBezTo>
                  <a:cubicBezTo>
                    <a:pt x="15119" y="8639"/>
                    <a:pt x="15119" y="8639"/>
                    <a:pt x="15119" y="8639"/>
                  </a:cubicBezTo>
                  <a:cubicBezTo>
                    <a:pt x="15119" y="8639"/>
                    <a:pt x="14759" y="8459"/>
                    <a:pt x="14220" y="8819"/>
                  </a:cubicBezTo>
                  <a:cubicBezTo>
                    <a:pt x="13500" y="9359"/>
                    <a:pt x="12419" y="8819"/>
                    <a:pt x="12419" y="8819"/>
                  </a:cubicBezTo>
                  <a:cubicBezTo>
                    <a:pt x="12419" y="8819"/>
                    <a:pt x="12419" y="8279"/>
                    <a:pt x="13139" y="7919"/>
                  </a:cubicBezTo>
                  <a:cubicBezTo>
                    <a:pt x="13679" y="7559"/>
                    <a:pt x="13679" y="7559"/>
                    <a:pt x="13679" y="7559"/>
                  </a:cubicBezTo>
                  <a:cubicBezTo>
                    <a:pt x="13679" y="7559"/>
                    <a:pt x="13500" y="6839"/>
                    <a:pt x="13679" y="6299"/>
                  </a:cubicBezTo>
                  <a:cubicBezTo>
                    <a:pt x="13859" y="5759"/>
                    <a:pt x="14039" y="6299"/>
                    <a:pt x="14579" y="5939"/>
                  </a:cubicBezTo>
                  <a:cubicBezTo>
                    <a:pt x="15119" y="5580"/>
                    <a:pt x="15479" y="6659"/>
                    <a:pt x="16199" y="6479"/>
                  </a:cubicBezTo>
                  <a:cubicBezTo>
                    <a:pt x="16919" y="6479"/>
                    <a:pt x="16559" y="6299"/>
                    <a:pt x="17099" y="5939"/>
                  </a:cubicBezTo>
                  <a:cubicBezTo>
                    <a:pt x="17639" y="5759"/>
                    <a:pt x="17999" y="6479"/>
                    <a:pt x="17999" y="6479"/>
                  </a:cubicBezTo>
                  <a:cubicBezTo>
                    <a:pt x="19080" y="6659"/>
                    <a:pt x="19080" y="6659"/>
                    <a:pt x="19080" y="6659"/>
                  </a:cubicBezTo>
                  <a:cubicBezTo>
                    <a:pt x="19080" y="6659"/>
                    <a:pt x="18899" y="5399"/>
                    <a:pt x="18899" y="5759"/>
                  </a:cubicBezTo>
                  <a:cubicBezTo>
                    <a:pt x="19619" y="6839"/>
                    <a:pt x="20520" y="9899"/>
                    <a:pt x="20159" y="10439"/>
                  </a:cubicBezTo>
                  <a:cubicBezTo>
                    <a:pt x="19979" y="10259"/>
                    <a:pt x="19799" y="10259"/>
                    <a:pt x="19799" y="10259"/>
                  </a:cubicBezTo>
                  <a:cubicBezTo>
                    <a:pt x="18539" y="10259"/>
                    <a:pt x="18539" y="10259"/>
                    <a:pt x="18539" y="10259"/>
                  </a:cubicBezTo>
                  <a:lnTo>
                    <a:pt x="19259" y="111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914400">
                <a:defRPr/>
              </a:pPr>
              <a:endParaRPr lang="es-ES" sz="1800" b="1">
                <a:solidFill>
                  <a:srgbClr val="000000"/>
                </a:solidFill>
                <a:latin typeface="Calibri" charset="0"/>
                <a:cs typeface="Calibri" charset="0"/>
                <a:sym typeface="Calibri" charset="0"/>
              </a:endParaRPr>
            </a:p>
          </p:txBody>
        </p:sp>
        <p:sp>
          <p:nvSpPr>
            <p:cNvPr id="47" name="AutoShape 19"/>
            <p:cNvSpPr>
              <a:spLocks/>
            </p:cNvSpPr>
            <p:nvPr/>
          </p:nvSpPr>
          <p:spPr bwMode="auto">
            <a:xfrm>
              <a:off x="14709960" y="5387371"/>
              <a:ext cx="1995138" cy="5204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2000" b="1">
                  <a:solidFill>
                    <a:srgbClr val="53585F"/>
                  </a:solidFill>
                  <a:cs typeface="League Gothic" charset="0"/>
                </a:rPr>
                <a:t>OPERATE</a:t>
              </a:r>
              <a:endParaRPr lang="es-ES" sz="5400" b="1">
                <a:cs typeface="League Gothic" charset="0"/>
              </a:endParaRPr>
            </a:p>
          </p:txBody>
        </p:sp>
        <p:sp>
          <p:nvSpPr>
            <p:cNvPr id="48" name="AutoShape 9"/>
            <p:cNvSpPr>
              <a:spLocks/>
            </p:cNvSpPr>
            <p:nvPr/>
          </p:nvSpPr>
          <p:spPr bwMode="auto">
            <a:xfrm>
              <a:off x="17033645" y="4633773"/>
              <a:ext cx="3387127" cy="20534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22"/>
                  </a:moveTo>
                  <a:lnTo>
                    <a:pt x="12209" y="0"/>
                  </a:lnTo>
                  <a:lnTo>
                    <a:pt x="12209" y="3144"/>
                  </a:lnTo>
                  <a:lnTo>
                    <a:pt x="0" y="3144"/>
                  </a:lnTo>
                  <a:lnTo>
                    <a:pt x="0" y="18455"/>
                  </a:lnTo>
                  <a:lnTo>
                    <a:pt x="12209" y="18455"/>
                  </a:lnTo>
                  <a:lnTo>
                    <a:pt x="12209" y="21599"/>
                  </a:lnTo>
                  <a:lnTo>
                    <a:pt x="21600" y="10822"/>
                  </a:lnTo>
                  <a:close/>
                </a:path>
              </a:pathLst>
            </a:custGeom>
            <a:solidFill>
              <a:srgbClr val="DEDEDE"/>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914400">
                <a:defRPr/>
              </a:pPr>
              <a:endParaRPr lang="es-ES" sz="1800">
                <a:solidFill>
                  <a:srgbClr val="000000"/>
                </a:solidFill>
                <a:latin typeface="Calibri" charset="0"/>
                <a:cs typeface="Calibri" charset="0"/>
                <a:sym typeface="Calibri" charset="0"/>
              </a:endParaRPr>
            </a:p>
          </p:txBody>
        </p:sp>
        <p:sp>
          <p:nvSpPr>
            <p:cNvPr id="49" name="AutoShape 10"/>
            <p:cNvSpPr>
              <a:spLocks/>
            </p:cNvSpPr>
            <p:nvPr/>
          </p:nvSpPr>
          <p:spPr bwMode="auto">
            <a:xfrm>
              <a:off x="16304445" y="4903496"/>
              <a:ext cx="1448915" cy="1490932"/>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60000"/>
                <a:lumOff val="40000"/>
              </a:schemeClr>
            </a:solidFill>
            <a:ln w="9525">
              <a:solidFill>
                <a:srgbClr val="F2F2F2"/>
              </a:solidFill>
              <a:round/>
              <a:headEnd/>
              <a:tailEnd/>
            </a:ln>
          </p:spPr>
          <p:txBody>
            <a:bodyPr lIns="45719" tIns="45719" rIns="45719" bIns="45719"/>
            <a:lstStyle/>
            <a:p>
              <a:endParaRPr lang="en-US"/>
            </a:p>
          </p:txBody>
        </p:sp>
        <p:sp>
          <p:nvSpPr>
            <p:cNvPr id="50" name="AutoShape 16"/>
            <p:cNvSpPr>
              <a:spLocks/>
            </p:cNvSpPr>
            <p:nvPr/>
          </p:nvSpPr>
          <p:spPr bwMode="auto">
            <a:xfrm>
              <a:off x="5256097" y="9875781"/>
              <a:ext cx="578753" cy="4825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14020"/>
                  </a:moveTo>
                  <a:cubicBezTo>
                    <a:pt x="20951" y="14020"/>
                    <a:pt x="21161" y="14125"/>
                    <a:pt x="21335" y="14334"/>
                  </a:cubicBezTo>
                  <a:cubicBezTo>
                    <a:pt x="21511" y="14548"/>
                    <a:pt x="21600" y="14810"/>
                    <a:pt x="21600" y="15115"/>
                  </a:cubicBezTo>
                  <a:lnTo>
                    <a:pt x="21600" y="20504"/>
                  </a:lnTo>
                  <a:cubicBezTo>
                    <a:pt x="21600" y="20815"/>
                    <a:pt x="21511" y="21071"/>
                    <a:pt x="21335" y="21285"/>
                  </a:cubicBezTo>
                  <a:cubicBezTo>
                    <a:pt x="21161" y="21494"/>
                    <a:pt x="20951" y="21600"/>
                    <a:pt x="20708" y="21600"/>
                  </a:cubicBezTo>
                  <a:lnTo>
                    <a:pt x="16197" y="21600"/>
                  </a:lnTo>
                  <a:cubicBezTo>
                    <a:pt x="15940" y="21600"/>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2" y="20815"/>
                    <a:pt x="7652" y="20504"/>
                  </a:cubicBezTo>
                  <a:lnTo>
                    <a:pt x="7652" y="15115"/>
                  </a:lnTo>
                  <a:cubicBezTo>
                    <a:pt x="7652"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600"/>
                    <a:pt x="5402" y="21600"/>
                  </a:cubicBezTo>
                  <a:lnTo>
                    <a:pt x="913" y="21600"/>
                  </a:lnTo>
                  <a:cubicBezTo>
                    <a:pt x="658" y="21600"/>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7"/>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7"/>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defTabSz="647700">
                <a:defRPr/>
              </a:pPr>
              <a:endParaRPr lang="es-ES" sz="4200" b="1">
                <a:effectLst>
                  <a:outerShdw blurRad="38100" dist="38100" dir="2700000" algn="tl">
                    <a:srgbClr val="DDDDDD"/>
                  </a:outerShdw>
                </a:effectLst>
                <a:latin typeface="Gill Sans" charset="0"/>
                <a:cs typeface="Gill Sans" charset="0"/>
                <a:sym typeface="Gill Sans" charset="0"/>
              </a:endParaRPr>
            </a:p>
          </p:txBody>
        </p:sp>
        <p:sp>
          <p:nvSpPr>
            <p:cNvPr id="51" name="AutoShape 20"/>
            <p:cNvSpPr>
              <a:spLocks/>
            </p:cNvSpPr>
            <p:nvPr/>
          </p:nvSpPr>
          <p:spPr bwMode="auto">
            <a:xfrm>
              <a:off x="17904504" y="5413124"/>
              <a:ext cx="1995138" cy="5204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2000" b="1">
                  <a:solidFill>
                    <a:srgbClr val="53585F"/>
                  </a:solidFill>
                  <a:cs typeface="League Gothic" charset="0"/>
                </a:rPr>
                <a:t>OPTIMISE</a:t>
              </a:r>
              <a:endParaRPr lang="es-ES" sz="5400" b="1">
                <a:cs typeface="League Gothic" charset="0"/>
              </a:endParaRPr>
            </a:p>
          </p:txBody>
        </p:sp>
        <p:sp>
          <p:nvSpPr>
            <p:cNvPr id="66" name="AutoShape 16"/>
            <p:cNvSpPr>
              <a:spLocks/>
            </p:cNvSpPr>
            <p:nvPr/>
          </p:nvSpPr>
          <p:spPr bwMode="auto">
            <a:xfrm>
              <a:off x="7294876" y="5371106"/>
              <a:ext cx="578753" cy="4825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14020"/>
                  </a:moveTo>
                  <a:cubicBezTo>
                    <a:pt x="20951" y="14020"/>
                    <a:pt x="21161" y="14125"/>
                    <a:pt x="21335" y="14334"/>
                  </a:cubicBezTo>
                  <a:cubicBezTo>
                    <a:pt x="21511" y="14548"/>
                    <a:pt x="21600" y="14810"/>
                    <a:pt x="21600" y="15115"/>
                  </a:cubicBezTo>
                  <a:lnTo>
                    <a:pt x="21600" y="20504"/>
                  </a:lnTo>
                  <a:cubicBezTo>
                    <a:pt x="21600" y="20815"/>
                    <a:pt x="21511" y="21071"/>
                    <a:pt x="21335" y="21285"/>
                  </a:cubicBezTo>
                  <a:cubicBezTo>
                    <a:pt x="21161" y="21494"/>
                    <a:pt x="20951" y="21600"/>
                    <a:pt x="20708" y="21600"/>
                  </a:cubicBezTo>
                  <a:lnTo>
                    <a:pt x="16197" y="21600"/>
                  </a:lnTo>
                  <a:cubicBezTo>
                    <a:pt x="15940" y="21600"/>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2" y="20815"/>
                    <a:pt x="7652" y="20504"/>
                  </a:cubicBezTo>
                  <a:lnTo>
                    <a:pt x="7652" y="15115"/>
                  </a:lnTo>
                  <a:cubicBezTo>
                    <a:pt x="7652"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600"/>
                    <a:pt x="5402" y="21600"/>
                  </a:cubicBezTo>
                  <a:lnTo>
                    <a:pt x="913" y="21600"/>
                  </a:lnTo>
                  <a:cubicBezTo>
                    <a:pt x="658" y="21600"/>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7"/>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7"/>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defTabSz="647700">
                <a:defRPr/>
              </a:pPr>
              <a:endParaRPr lang="es-ES" sz="4200" b="1">
                <a:effectLst>
                  <a:outerShdw blurRad="38100" dist="38100" dir="2700000" algn="tl">
                    <a:srgbClr val="DDDDDD"/>
                  </a:outerShdw>
                </a:effectLst>
                <a:latin typeface="Gill Sans" charset="0"/>
                <a:cs typeface="Gill Sans" charset="0"/>
                <a:sym typeface="Gill Sans" charset="0"/>
              </a:endParaRPr>
            </a:p>
          </p:txBody>
        </p:sp>
      </p:grpSp>
      <p:sp>
        <p:nvSpPr>
          <p:cNvPr id="52" name="Rectangle 51"/>
          <p:cNvSpPr/>
          <p:nvPr/>
        </p:nvSpPr>
        <p:spPr>
          <a:xfrm>
            <a:off x="889001" y="7604306"/>
            <a:ext cx="2717800" cy="1412694"/>
          </a:xfrm>
          <a:prstGeom prst="rect">
            <a:avLst/>
          </a:prstGeom>
        </p:spPr>
        <p:txBody>
          <a:bodyPr wrap="square">
            <a:spAutoFit/>
          </a:bodyPr>
          <a:lstStyle/>
          <a:p>
            <a:pPr algn="l" defTabSz="647700">
              <a:lnSpc>
                <a:spcPct val="120000"/>
              </a:lnSpc>
              <a:spcBef>
                <a:spcPts val="1700"/>
              </a:spcBef>
              <a:defRPr/>
            </a:pPr>
            <a:r>
              <a:rPr lang="en-US" sz="1800">
                <a:solidFill>
                  <a:schemeClr val="bg1">
                    <a:lumMod val="50000"/>
                  </a:schemeClr>
                </a:solidFill>
              </a:rPr>
              <a:t>Where the business case and financial justification for the project are established</a:t>
            </a:r>
            <a:endParaRPr lang="en-US" sz="1800" b="1">
              <a:solidFill>
                <a:schemeClr val="bg1">
                  <a:lumMod val="50000"/>
                </a:schemeClr>
              </a:solidFill>
              <a:latin typeface="Avenir Light"/>
              <a:cs typeface="Avenir Light"/>
            </a:endParaRPr>
          </a:p>
        </p:txBody>
      </p:sp>
      <p:sp>
        <p:nvSpPr>
          <p:cNvPr id="54" name="Rectangle 53"/>
          <p:cNvSpPr/>
          <p:nvPr/>
        </p:nvSpPr>
        <p:spPr>
          <a:xfrm>
            <a:off x="4476198" y="7763453"/>
            <a:ext cx="2204002" cy="1745093"/>
          </a:xfrm>
          <a:prstGeom prst="rect">
            <a:avLst/>
          </a:prstGeom>
        </p:spPr>
        <p:txBody>
          <a:bodyPr wrap="square">
            <a:spAutoFit/>
          </a:bodyPr>
          <a:lstStyle/>
          <a:p>
            <a:pPr algn="l" defTabSz="647700">
              <a:lnSpc>
                <a:spcPct val="120000"/>
              </a:lnSpc>
              <a:spcBef>
                <a:spcPts val="1700"/>
              </a:spcBef>
              <a:defRPr/>
            </a:pPr>
            <a:r>
              <a:rPr lang="en-US" sz="1800">
                <a:solidFill>
                  <a:srgbClr val="7F7F7F"/>
                </a:solidFill>
              </a:rPr>
              <a:t>When system requirements and high level design expectations are determined</a:t>
            </a:r>
            <a:endParaRPr lang="en-US" sz="1800" b="1">
              <a:solidFill>
                <a:srgbClr val="7F7F7F"/>
              </a:solidFill>
              <a:latin typeface="Avenir Light"/>
              <a:cs typeface="Avenir Light"/>
            </a:endParaRPr>
          </a:p>
        </p:txBody>
      </p:sp>
      <p:sp>
        <p:nvSpPr>
          <p:cNvPr id="57" name="Rectangle 56"/>
          <p:cNvSpPr/>
          <p:nvPr/>
        </p:nvSpPr>
        <p:spPr>
          <a:xfrm>
            <a:off x="8328933" y="7788853"/>
            <a:ext cx="2365261" cy="2409891"/>
          </a:xfrm>
          <a:prstGeom prst="rect">
            <a:avLst/>
          </a:prstGeom>
        </p:spPr>
        <p:txBody>
          <a:bodyPr wrap="square">
            <a:spAutoFit/>
          </a:bodyPr>
          <a:lstStyle/>
          <a:p>
            <a:pPr algn="l" defTabSz="647700">
              <a:lnSpc>
                <a:spcPct val="120000"/>
              </a:lnSpc>
              <a:spcBef>
                <a:spcPts val="1700"/>
              </a:spcBef>
              <a:defRPr/>
            </a:pPr>
            <a:r>
              <a:rPr lang="en-US" sz="1800">
                <a:solidFill>
                  <a:srgbClr val="7F7F7F"/>
                </a:solidFill>
              </a:rPr>
              <a:t>Solution design, which brings together customer internal and Nebulex project teams to fill in the detail surrounding requirements</a:t>
            </a:r>
            <a:endParaRPr lang="en-US" sz="1800" b="1">
              <a:solidFill>
                <a:srgbClr val="7F7F7F"/>
              </a:solidFill>
              <a:latin typeface="Avenir Light"/>
              <a:cs typeface="Avenir Light"/>
            </a:endParaRPr>
          </a:p>
        </p:txBody>
      </p:sp>
      <p:sp>
        <p:nvSpPr>
          <p:cNvPr id="59" name="Rectangle 58"/>
          <p:cNvSpPr/>
          <p:nvPr/>
        </p:nvSpPr>
        <p:spPr>
          <a:xfrm>
            <a:off x="11927433" y="8486254"/>
            <a:ext cx="2779167" cy="2077492"/>
          </a:xfrm>
          <a:prstGeom prst="rect">
            <a:avLst/>
          </a:prstGeom>
        </p:spPr>
        <p:txBody>
          <a:bodyPr wrap="square">
            <a:spAutoFit/>
          </a:bodyPr>
          <a:lstStyle/>
          <a:p>
            <a:pPr algn="l" defTabSz="647700">
              <a:lnSpc>
                <a:spcPct val="120000"/>
              </a:lnSpc>
              <a:spcBef>
                <a:spcPts val="1700"/>
              </a:spcBef>
              <a:defRPr/>
            </a:pPr>
            <a:r>
              <a:rPr lang="en-US" sz="1800">
                <a:solidFill>
                  <a:srgbClr val="7F7F7F"/>
                </a:solidFill>
              </a:rPr>
              <a:t>Transforms the solution design into a real solution which Nebulex will then migrate into your environment taking steps for minimal disruption.</a:t>
            </a:r>
            <a:endParaRPr lang="en-US" sz="1800" b="1">
              <a:solidFill>
                <a:srgbClr val="7F7F7F"/>
              </a:solidFill>
              <a:latin typeface="Avenir Light"/>
              <a:cs typeface="Avenir Light"/>
            </a:endParaRPr>
          </a:p>
        </p:txBody>
      </p:sp>
      <p:sp>
        <p:nvSpPr>
          <p:cNvPr id="61" name="Rectangle 60"/>
          <p:cNvSpPr/>
          <p:nvPr/>
        </p:nvSpPr>
        <p:spPr>
          <a:xfrm>
            <a:off x="15567025" y="7436514"/>
            <a:ext cx="2492375" cy="3739486"/>
          </a:xfrm>
          <a:prstGeom prst="rect">
            <a:avLst/>
          </a:prstGeom>
        </p:spPr>
        <p:txBody>
          <a:bodyPr wrap="square">
            <a:spAutoFit/>
          </a:bodyPr>
          <a:lstStyle/>
          <a:p>
            <a:pPr algn="l" defTabSz="647700">
              <a:lnSpc>
                <a:spcPct val="120000"/>
              </a:lnSpc>
              <a:spcBef>
                <a:spcPts val="1700"/>
              </a:spcBef>
              <a:defRPr/>
            </a:pPr>
            <a:r>
              <a:rPr lang="en-US" sz="1800">
                <a:solidFill>
                  <a:srgbClr val="7F7F7F"/>
                </a:solidFill>
              </a:rPr>
              <a:t>Day-to-day operation, during which system management processes such as backup, security asset management, maintenance and administration are developed, and change management plans are defined.</a:t>
            </a:r>
            <a:endParaRPr lang="en-US" sz="1800" b="1">
              <a:solidFill>
                <a:srgbClr val="7F7F7F"/>
              </a:solidFill>
              <a:latin typeface="Avenir Light"/>
              <a:cs typeface="Avenir Light"/>
            </a:endParaRPr>
          </a:p>
        </p:txBody>
      </p:sp>
      <p:sp>
        <p:nvSpPr>
          <p:cNvPr id="63" name="Rectangle 62"/>
          <p:cNvSpPr/>
          <p:nvPr/>
        </p:nvSpPr>
        <p:spPr>
          <a:xfrm>
            <a:off x="19151600" y="9702800"/>
            <a:ext cx="3022600" cy="1745093"/>
          </a:xfrm>
          <a:prstGeom prst="rect">
            <a:avLst/>
          </a:prstGeom>
        </p:spPr>
        <p:txBody>
          <a:bodyPr wrap="square">
            <a:spAutoFit/>
          </a:bodyPr>
          <a:lstStyle/>
          <a:p>
            <a:pPr algn="l" defTabSz="647700">
              <a:lnSpc>
                <a:spcPct val="120000"/>
              </a:lnSpc>
              <a:spcBef>
                <a:spcPts val="1700"/>
              </a:spcBef>
              <a:defRPr/>
            </a:pPr>
            <a:r>
              <a:rPr lang="en-US" sz="1800">
                <a:solidFill>
                  <a:srgbClr val="7F7F7F"/>
                </a:solidFill>
              </a:rPr>
              <a:t>Ongoing </a:t>
            </a:r>
            <a:r>
              <a:rPr lang="en-US" sz="1800" err="1">
                <a:solidFill>
                  <a:srgbClr val="7F7F7F"/>
                </a:solidFill>
              </a:rPr>
              <a:t>optimisation</a:t>
            </a:r>
            <a:r>
              <a:rPr lang="en-US" sz="1800">
                <a:solidFill>
                  <a:srgbClr val="7F7F7F"/>
                </a:solidFill>
              </a:rPr>
              <a:t>, a phase that ensures ongoing commitment to ongoing performance and functionality improvements</a:t>
            </a:r>
            <a:endParaRPr lang="en-US" sz="1800" b="1">
              <a:solidFill>
                <a:srgbClr val="7F7F7F"/>
              </a:solidFill>
              <a:latin typeface="Avenir Light"/>
              <a:cs typeface="Avenir Light"/>
            </a:endParaRPr>
          </a:p>
        </p:txBody>
      </p:sp>
      <p:sp>
        <p:nvSpPr>
          <p:cNvPr id="67" name="AutoShape 96"/>
          <p:cNvSpPr>
            <a:spLocks/>
          </p:cNvSpPr>
          <p:nvPr/>
        </p:nvSpPr>
        <p:spPr bwMode="auto">
          <a:xfrm>
            <a:off x="12000834" y="5558906"/>
            <a:ext cx="667785" cy="66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45" y="434"/>
                </a:moveTo>
                <a:cubicBezTo>
                  <a:pt x="19000" y="276"/>
                  <a:pt x="19186" y="194"/>
                  <a:pt x="19399" y="194"/>
                </a:cubicBezTo>
                <a:cubicBezTo>
                  <a:pt x="19670" y="194"/>
                  <a:pt x="19900" y="332"/>
                  <a:pt x="20087" y="602"/>
                </a:cubicBezTo>
                <a:cubicBezTo>
                  <a:pt x="20165" y="716"/>
                  <a:pt x="20282" y="872"/>
                  <a:pt x="20432" y="1072"/>
                </a:cubicBezTo>
                <a:cubicBezTo>
                  <a:pt x="20586" y="1274"/>
                  <a:pt x="20733" y="1483"/>
                  <a:pt x="20880" y="1692"/>
                </a:cubicBezTo>
                <a:cubicBezTo>
                  <a:pt x="21024" y="1903"/>
                  <a:pt x="21147" y="2127"/>
                  <a:pt x="21252" y="2359"/>
                </a:cubicBezTo>
                <a:cubicBezTo>
                  <a:pt x="21357" y="2597"/>
                  <a:pt x="21411" y="2796"/>
                  <a:pt x="21411" y="2967"/>
                </a:cubicBezTo>
                <a:cubicBezTo>
                  <a:pt x="21411" y="3334"/>
                  <a:pt x="21298" y="3616"/>
                  <a:pt x="21071" y="3825"/>
                </a:cubicBezTo>
                <a:lnTo>
                  <a:pt x="2568" y="21376"/>
                </a:lnTo>
                <a:cubicBezTo>
                  <a:pt x="2408" y="21526"/>
                  <a:pt x="2227" y="21599"/>
                  <a:pt x="2017" y="21599"/>
                </a:cubicBezTo>
                <a:cubicBezTo>
                  <a:pt x="1725" y="21599"/>
                  <a:pt x="1495" y="21464"/>
                  <a:pt x="1324" y="21194"/>
                </a:cubicBezTo>
                <a:cubicBezTo>
                  <a:pt x="1248" y="21082"/>
                  <a:pt x="1128" y="20924"/>
                  <a:pt x="971" y="20724"/>
                </a:cubicBezTo>
                <a:cubicBezTo>
                  <a:pt x="817" y="20521"/>
                  <a:pt x="668" y="20316"/>
                  <a:pt x="528" y="20104"/>
                </a:cubicBezTo>
                <a:cubicBezTo>
                  <a:pt x="386" y="19893"/>
                  <a:pt x="261" y="19672"/>
                  <a:pt x="156" y="19443"/>
                </a:cubicBezTo>
                <a:cubicBezTo>
                  <a:pt x="51" y="19214"/>
                  <a:pt x="0" y="19008"/>
                  <a:pt x="0" y="18832"/>
                </a:cubicBezTo>
                <a:cubicBezTo>
                  <a:pt x="0" y="18465"/>
                  <a:pt x="115" y="18177"/>
                  <a:pt x="337" y="17971"/>
                </a:cubicBezTo>
                <a:lnTo>
                  <a:pt x="18845" y="434"/>
                </a:lnTo>
                <a:close/>
                <a:moveTo>
                  <a:pt x="4372" y="9154"/>
                </a:moveTo>
                <a:lnTo>
                  <a:pt x="2998" y="8634"/>
                </a:lnTo>
                <a:lnTo>
                  <a:pt x="4372" y="8126"/>
                </a:lnTo>
                <a:lnTo>
                  <a:pt x="4805" y="6484"/>
                </a:lnTo>
                <a:lnTo>
                  <a:pt x="5204" y="8126"/>
                </a:lnTo>
                <a:lnTo>
                  <a:pt x="6597" y="8634"/>
                </a:lnTo>
                <a:lnTo>
                  <a:pt x="5204" y="9154"/>
                </a:lnTo>
                <a:lnTo>
                  <a:pt x="4805" y="10800"/>
                </a:lnTo>
                <a:lnTo>
                  <a:pt x="4372" y="9154"/>
                </a:lnTo>
                <a:close/>
                <a:moveTo>
                  <a:pt x="7126" y="5329"/>
                </a:moveTo>
                <a:lnTo>
                  <a:pt x="4372" y="4316"/>
                </a:lnTo>
                <a:lnTo>
                  <a:pt x="7126" y="3317"/>
                </a:lnTo>
                <a:lnTo>
                  <a:pt x="7971" y="0"/>
                </a:lnTo>
                <a:lnTo>
                  <a:pt x="8810" y="3317"/>
                </a:lnTo>
                <a:lnTo>
                  <a:pt x="11565" y="4316"/>
                </a:lnTo>
                <a:lnTo>
                  <a:pt x="8810" y="5329"/>
                </a:lnTo>
                <a:lnTo>
                  <a:pt x="7971" y="8634"/>
                </a:lnTo>
                <a:lnTo>
                  <a:pt x="7126" y="5329"/>
                </a:lnTo>
                <a:close/>
                <a:moveTo>
                  <a:pt x="12412" y="2670"/>
                </a:moveTo>
                <a:lnTo>
                  <a:pt x="11041" y="2162"/>
                </a:lnTo>
                <a:lnTo>
                  <a:pt x="12412" y="1642"/>
                </a:lnTo>
                <a:lnTo>
                  <a:pt x="12845" y="0"/>
                </a:lnTo>
                <a:lnTo>
                  <a:pt x="13278" y="1642"/>
                </a:lnTo>
                <a:lnTo>
                  <a:pt x="14637" y="2162"/>
                </a:lnTo>
                <a:lnTo>
                  <a:pt x="13278" y="2670"/>
                </a:lnTo>
                <a:lnTo>
                  <a:pt x="12845" y="4316"/>
                </a:lnTo>
                <a:lnTo>
                  <a:pt x="12412" y="2670"/>
                </a:lnTo>
                <a:close/>
                <a:moveTo>
                  <a:pt x="20498" y="2993"/>
                </a:moveTo>
                <a:lnTo>
                  <a:pt x="19399" y="1289"/>
                </a:lnTo>
                <a:lnTo>
                  <a:pt x="15070" y="5385"/>
                </a:lnTo>
                <a:lnTo>
                  <a:pt x="16172" y="7086"/>
                </a:lnTo>
                <a:lnTo>
                  <a:pt x="20498" y="2993"/>
                </a:lnTo>
                <a:close/>
                <a:moveTo>
                  <a:pt x="21599" y="9154"/>
                </a:moveTo>
                <a:lnTo>
                  <a:pt x="20229" y="9674"/>
                </a:lnTo>
                <a:lnTo>
                  <a:pt x="19807" y="11320"/>
                </a:lnTo>
                <a:lnTo>
                  <a:pt x="19374" y="9674"/>
                </a:lnTo>
                <a:lnTo>
                  <a:pt x="18001" y="9154"/>
                </a:lnTo>
                <a:lnTo>
                  <a:pt x="19374" y="8661"/>
                </a:lnTo>
                <a:lnTo>
                  <a:pt x="19807" y="7004"/>
                </a:lnTo>
                <a:lnTo>
                  <a:pt x="20229" y="8661"/>
                </a:lnTo>
                <a:lnTo>
                  <a:pt x="21599" y="9154"/>
                </a:lnTo>
                <a:close/>
              </a:path>
            </a:pathLst>
          </a:custGeom>
          <a:solidFill>
            <a:schemeClr val="bg1"/>
          </a:solidFill>
          <a:ln>
            <a:noFill/>
          </a:ln>
          <a:effectLst/>
        </p:spPr>
        <p:txBody>
          <a:bodyPr lIns="38100" tIns="38100" rIns="38100" bIns="38100" anchor="ctr"/>
          <a:lstStyle/>
          <a:p>
            <a:pPr defTabSz="342900">
              <a:defRPr/>
            </a:pPr>
            <a:endParaRPr lang="es-ES" sz="2200">
              <a:solidFill>
                <a:srgbClr val="44CEB9"/>
              </a:solidFill>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dissolve">
                                      <p:cBhvr>
                                        <p:cTn id="11" dur="500"/>
                                        <p:tgtEl>
                                          <p:spTgt spid="30"/>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1+#ppt_w/2"/>
                                          </p:val>
                                        </p:tav>
                                        <p:tav tm="100000">
                                          <p:val>
                                            <p:strVal val="#ppt_x"/>
                                          </p:val>
                                        </p:tav>
                                      </p:tavLst>
                                    </p:anim>
                                    <p:anim calcmode="lin" valueType="num">
                                      <p:cBhvr additive="base">
                                        <p:cTn id="21" dur="500" fill="hold"/>
                                        <p:tgtEl>
                                          <p:spTgt spid="2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left)">
                                      <p:cBhvr>
                                        <p:cTn id="25" dur="500"/>
                                        <p:tgtEl>
                                          <p:spTgt spid="53"/>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left)">
                                      <p:cBhvr>
                                        <p:cTn id="29" dur="500"/>
                                        <p:tgtEl>
                                          <p:spTgt spid="56"/>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wipe(left)">
                                      <p:cBhvr>
                                        <p:cTn id="33" dur="500"/>
                                        <p:tgtEl>
                                          <p:spTgt spid="58"/>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500"/>
                                        <p:tgtEl>
                                          <p:spTgt spid="62"/>
                                        </p:tgtEl>
                                      </p:cBhvr>
                                    </p:animEffect>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left)">
                                      <p:cBhvr>
                                        <p:cTn id="4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utoUpdateAnimBg="0"/>
      <p:bldP spid="2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p:cNvPicPr>
            <a:picLocks noChangeAspect="1"/>
          </p:cNvPicPr>
          <p:nvPr/>
        </p:nvPicPr>
        <p:blipFill rotWithShape="1">
          <a:blip r:embed="rId2">
            <a:extLst>
              <a:ext uri="{28A0092B-C50C-407E-A947-70E740481C1C}">
                <a14:useLocalDpi xmlns:a14="http://schemas.microsoft.com/office/drawing/2010/main" val="0"/>
              </a:ext>
            </a:extLst>
          </a:blip>
          <a:srcRect t="13203" r="12139" b="10177"/>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AutoShape 7"/>
          <p:cNvSpPr>
            <a:spLocks/>
          </p:cNvSpPr>
          <p:nvPr/>
        </p:nvSpPr>
        <p:spPr bwMode="auto">
          <a:xfrm>
            <a:off x="0" y="-11113"/>
            <a:ext cx="14644688" cy="869632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a:noFill/>
          </a:ln>
        </p:spPr>
        <p:txBody>
          <a:bodyPr lIns="45719" tIns="45719" rIns="45719" bIns="45719" anchor="ctr"/>
          <a:lstStyle/>
          <a:p>
            <a:endParaRPr lang="en-US"/>
          </a:p>
        </p:txBody>
      </p:sp>
      <p:sp>
        <p:nvSpPr>
          <p:cNvPr id="2" name="Rectangle 1"/>
          <p:cNvSpPr/>
          <p:nvPr/>
        </p:nvSpPr>
        <p:spPr bwMode="auto">
          <a:xfrm>
            <a:off x="-711201" y="-11113"/>
            <a:ext cx="24384001" cy="13716000"/>
          </a:xfrm>
          <a:prstGeom prst="rect">
            <a:avLst/>
          </a:prstGeom>
          <a:solidFill>
            <a:schemeClr val="tx1">
              <a:alpha val="80000"/>
            </a:schemeClr>
          </a:solidFill>
          <a:ln w="25400" cap="flat" cmpd="sng" algn="ctr">
            <a:noFill/>
            <a:prstDash val="solid"/>
            <a:miter lim="0"/>
            <a:headEnd type="none" w="med" len="med"/>
            <a:tailEnd type="none" w="med" len="med"/>
          </a:ln>
          <a:effectLst>
            <a:outerShdw blurRad="38100" dist="25400" dir="5400000" algn="ctr" rotWithShape="0">
              <a:srgbClr val="000000">
                <a:alpha val="50000"/>
              </a:srgbClr>
            </a:outerShdw>
          </a:effectLst>
        </p:spPr>
        <p:txBody>
          <a:bodyPr vert="horz" wrap="square" lIns="50800" tIns="50800" rIns="50800" bIns="50800" numCol="1" rtlCol="0" anchor="ctr" anchorCtr="0" compatLnSpc="1">
            <a:prstTxWarp prst="textNoShape">
              <a:avLst/>
            </a:prstTxWarp>
          </a:bodyPr>
          <a:lstStyle/>
          <a:p>
            <a:pPr marL="342900" marR="0" indent="0" algn="ctr" defTabSz="825500" rtl="0" eaLnBrk="1" fontAlgn="base" latinLnBrk="0" hangingPunct="0">
              <a:lnSpc>
                <a:spcPct val="100000"/>
              </a:lnSpc>
              <a:spcBef>
                <a:spcPct val="0"/>
              </a:spcBef>
              <a:spcAft>
                <a:spcPct val="0"/>
              </a:spcAft>
              <a:buClrTx/>
              <a:buSzTx/>
              <a:buFontTx/>
              <a:buNone/>
              <a:tabLst/>
            </a:pPr>
            <a:endParaRPr kumimoji="0" lang="en-US" sz="8000" b="0" i="0" u="none" strike="noStrike" cap="none" normalizeH="0" baseline="0">
              <a:ln>
                <a:noFill/>
              </a:ln>
              <a:solidFill>
                <a:srgbClr val="FFFFFF"/>
              </a:solidFill>
              <a:effectLst/>
              <a:latin typeface="League Gothic" charset="0"/>
              <a:ea typeface="ＭＳ Ｐゴシック" charset="0"/>
              <a:cs typeface="League Gothic" charset="0"/>
              <a:sym typeface="League Gothic" charset="0"/>
            </a:endParaRPr>
          </a:p>
        </p:txBody>
      </p:sp>
      <p:sp>
        <p:nvSpPr>
          <p:cNvPr id="14" name="Line 3"/>
          <p:cNvSpPr>
            <a:spLocks noChangeShapeType="1"/>
          </p:cNvSpPr>
          <p:nvPr/>
        </p:nvSpPr>
        <p:spPr bwMode="auto">
          <a:xfrm flipV="1">
            <a:off x="1377422" y="3909690"/>
            <a:ext cx="17113843"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cs typeface="Gill Sans" charset="0"/>
              <a:sym typeface="Gill Sans" charset="0"/>
            </a:endParaRPr>
          </a:p>
        </p:txBody>
      </p:sp>
      <p:sp>
        <p:nvSpPr>
          <p:cNvPr id="3" name="Rectangle 2"/>
          <p:cNvSpPr/>
          <p:nvPr/>
        </p:nvSpPr>
        <p:spPr>
          <a:xfrm>
            <a:off x="10609491" y="3730502"/>
            <a:ext cx="7881774" cy="1433854"/>
          </a:xfrm>
          <a:prstGeom prst="rect">
            <a:avLst/>
          </a:prstGeom>
        </p:spPr>
        <p:txBody>
          <a:bodyPr wrap="none">
            <a:spAutoFit/>
          </a:bodyPr>
          <a:lstStyle/>
          <a:p>
            <a:pPr algn="r" defTabSz="647700">
              <a:lnSpc>
                <a:spcPct val="120000"/>
              </a:lnSpc>
              <a:spcBef>
                <a:spcPts val="1700"/>
              </a:spcBef>
              <a:defRPr/>
            </a:pPr>
            <a:r>
              <a:rPr lang="es-ES" dirty="0">
                <a:latin typeface="Avenir Light"/>
                <a:cs typeface="Avenir Light"/>
              </a:rPr>
              <a:t>www.gsit.com.au</a:t>
            </a:r>
            <a:endParaRPr lang="es-ES" sz="1800" b="1" dirty="0">
              <a:latin typeface="Avenir Light"/>
              <a:cs typeface="Avenir Light"/>
              <a:sym typeface="Lato" charset="0"/>
            </a:endParaRPr>
          </a:p>
        </p:txBody>
      </p:sp>
      <p:sp>
        <p:nvSpPr>
          <p:cNvPr id="19" name="AutoShape 4"/>
          <p:cNvSpPr>
            <a:spLocks/>
          </p:cNvSpPr>
          <p:nvPr/>
        </p:nvSpPr>
        <p:spPr bwMode="auto">
          <a:xfrm>
            <a:off x="12885903" y="5896690"/>
            <a:ext cx="1217288" cy="7564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endParaRPr lang="es-ES" sz="1800" b="1" dirty="0">
              <a:latin typeface="Avenir Light"/>
              <a:cs typeface="Avenir Light"/>
              <a:sym typeface="Lato" charset="0"/>
            </a:endParaRPr>
          </a:p>
        </p:txBody>
      </p:sp>
      <p:sp>
        <p:nvSpPr>
          <p:cNvPr id="20" name="AutoShape 4"/>
          <p:cNvSpPr>
            <a:spLocks/>
          </p:cNvSpPr>
          <p:nvPr/>
        </p:nvSpPr>
        <p:spPr bwMode="auto">
          <a:xfrm>
            <a:off x="15099167" y="5888959"/>
            <a:ext cx="1217288" cy="7564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endParaRPr lang="es-ES" sz="1800" b="1" dirty="0">
              <a:latin typeface="Avenir Light"/>
              <a:cs typeface="Avenir Light"/>
              <a:sym typeface="Lato" charset="0"/>
            </a:endParaRPr>
          </a:p>
        </p:txBody>
      </p:sp>
      <p:grpSp>
        <p:nvGrpSpPr>
          <p:cNvPr id="56" name="Group 55"/>
          <p:cNvGrpSpPr/>
          <p:nvPr/>
        </p:nvGrpSpPr>
        <p:grpSpPr>
          <a:xfrm>
            <a:off x="12145099" y="9003097"/>
            <a:ext cx="4999178" cy="4621828"/>
            <a:chOff x="9960301" y="3569762"/>
            <a:chExt cx="14159472" cy="13090683"/>
          </a:xfrm>
        </p:grpSpPr>
        <p:pic>
          <p:nvPicPr>
            <p:cNvPr id="57" name="Picture 7" descr="mockup_0018_iMac-_FRO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60301" y="3569762"/>
              <a:ext cx="14159472" cy="130906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8" name="Picture 57" descr="what-we-do-banner.jpg"/>
            <p:cNvPicPr>
              <a:picLocks noChangeAspect="1"/>
            </p:cNvPicPr>
            <p:nvPr/>
          </p:nvPicPr>
          <p:blipFill rotWithShape="1">
            <a:blip r:embed="rId4">
              <a:extLst>
                <a:ext uri="{28A0092B-C50C-407E-A947-70E740481C1C}">
                  <a14:useLocalDpi xmlns:a14="http://schemas.microsoft.com/office/drawing/2010/main" val="0"/>
                </a:ext>
              </a:extLst>
            </a:blip>
            <a:srcRect l="64251"/>
            <a:stretch/>
          </p:blipFill>
          <p:spPr>
            <a:xfrm>
              <a:off x="10540083" y="4131609"/>
              <a:ext cx="13110304" cy="7417920"/>
            </a:xfrm>
            <a:prstGeom prst="rect">
              <a:avLst/>
            </a:prstGeom>
          </p:spPr>
        </p:pic>
      </p:grpSp>
    </p:spTree>
    <p:extLst>
      <p:ext uri="{BB962C8B-B14F-4D97-AF65-F5344CB8AC3E}">
        <p14:creationId xmlns:p14="http://schemas.microsoft.com/office/powerpoint/2010/main" val="3817640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2" fill="hold" grpId="0" nodeType="afterEffect" nodePh="1">
                                  <p:stCondLst>
                                    <p:cond delay="0"/>
                                  </p:stCondLst>
                                  <p:endCondLst>
                                    <p:cond evt="begin" delay="0">
                                      <p:tn val="9"/>
                                    </p:cond>
                                  </p:end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nodePh="1">
                                  <p:stCondLst>
                                    <p:cond delay="0"/>
                                  </p:stCondLst>
                                  <p:endCondLst>
                                    <p:cond evt="begin" delay="0">
                                      <p:tn val="14"/>
                                    </p:cond>
                                  </p:end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1+#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utoUpdateAnimBg="0"/>
      <p:bldP spid="20"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1" name="Picture 43"/>
          <p:cNvPicPr>
            <a:picLocks noChangeAspect="1"/>
          </p:cNvPicPr>
          <p:nvPr/>
        </p:nvPicPr>
        <p:blipFill rotWithShape="1">
          <a:blip r:embed="rId3">
            <a:extLst>
              <a:ext uri="{28A0092B-C50C-407E-A947-70E740481C1C}">
                <a14:useLocalDpi xmlns:a14="http://schemas.microsoft.com/office/drawing/2010/main" val="0"/>
              </a:ext>
            </a:extLst>
          </a:blip>
          <a:srcRect t="7562" r="7652"/>
          <a:stretch/>
        </p:blipFill>
        <p:spPr bwMode="auto">
          <a:xfrm>
            <a:off x="1" y="-11113"/>
            <a:ext cx="24384000" cy="137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AutoShape 7"/>
          <p:cNvSpPr>
            <a:spLocks/>
          </p:cNvSpPr>
          <p:nvPr/>
        </p:nvSpPr>
        <p:spPr bwMode="auto">
          <a:xfrm>
            <a:off x="0" y="-11113"/>
            <a:ext cx="14644688" cy="869632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a:noFill/>
          </a:ln>
        </p:spPr>
        <p:txBody>
          <a:bodyPr lIns="45719" tIns="45719" rIns="45719" bIns="45719" anchor="ctr"/>
          <a:lstStyle/>
          <a:p>
            <a:endParaRPr lang="en-US" dirty="0"/>
          </a:p>
        </p:txBody>
      </p:sp>
      <p:sp>
        <p:nvSpPr>
          <p:cNvPr id="2" name="Rectangle 1"/>
          <p:cNvSpPr/>
          <p:nvPr/>
        </p:nvSpPr>
        <p:spPr bwMode="auto">
          <a:xfrm>
            <a:off x="-1" y="0"/>
            <a:ext cx="24384001" cy="13716000"/>
          </a:xfrm>
          <a:prstGeom prst="rect">
            <a:avLst/>
          </a:prstGeom>
          <a:solidFill>
            <a:schemeClr val="tx1">
              <a:alpha val="58000"/>
            </a:schemeClr>
          </a:solid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p:spPr>
        <p:txBody>
          <a:bodyPr vert="horz" wrap="square" lIns="50800" tIns="50800" rIns="50800" bIns="50800" numCol="1" rtlCol="0" anchor="ctr" anchorCtr="0" compatLnSpc="1">
            <a:prstTxWarp prst="textNoShape">
              <a:avLst/>
            </a:prstTxWarp>
          </a:bodyPr>
          <a:lstStyle/>
          <a:p>
            <a:pPr marL="342900" marR="0" indent="0" algn="ctr" defTabSz="825500" rtl="0" eaLnBrk="1" fontAlgn="base" latinLnBrk="0" hangingPunct="0">
              <a:lnSpc>
                <a:spcPct val="100000"/>
              </a:lnSpc>
              <a:spcBef>
                <a:spcPct val="0"/>
              </a:spcBef>
              <a:spcAft>
                <a:spcPct val="0"/>
              </a:spcAft>
              <a:buClrTx/>
              <a:buSzTx/>
              <a:buFontTx/>
              <a:buNone/>
              <a:tabLst/>
            </a:pPr>
            <a:endParaRPr kumimoji="0" lang="en-US" sz="8000" b="0" i="0" u="none" strike="noStrike" cap="none" normalizeH="0" baseline="0" dirty="0">
              <a:ln>
                <a:noFill/>
              </a:ln>
              <a:solidFill>
                <a:srgbClr val="FFFFFF"/>
              </a:solidFill>
              <a:effectLst/>
              <a:latin typeface="League Gothic" charset="0"/>
              <a:ea typeface="ＭＳ Ｐゴシック" charset="0"/>
              <a:cs typeface="League Gothic" charset="0"/>
              <a:sym typeface="League Gothic" charset="0"/>
            </a:endParaRPr>
          </a:p>
        </p:txBody>
      </p:sp>
      <p:pic>
        <p:nvPicPr>
          <p:cNvPr id="8" name="Picture 117" descr="BIG_O.png"/>
          <p:cNvPicPr>
            <a:picLocks noChangeAspect="1"/>
          </p:cNvPicPr>
          <p:nvPr/>
        </p:nvPicPr>
        <p:blipFill>
          <a:blip r:embed="rId4">
            <a:alphaModFix amt="18000"/>
            <a:extLst>
              <a:ext uri="{28A0092B-C50C-407E-A947-70E740481C1C}">
                <a14:useLocalDpi xmlns:a14="http://schemas.microsoft.com/office/drawing/2010/main" val="0"/>
              </a:ext>
            </a:extLst>
          </a:blip>
          <a:srcRect l="24100" b="22951"/>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alpha val="1803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4"/>
          <p:cNvSpPr txBox="1">
            <a:spLocks noChangeArrowheads="1"/>
          </p:cNvSpPr>
          <p:nvPr/>
        </p:nvSpPr>
        <p:spPr bwMode="auto">
          <a:xfrm>
            <a:off x="1676576" y="7186721"/>
            <a:ext cx="13284023" cy="43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08013" eaLnBrk="0">
              <a:defRPr sz="8000">
                <a:solidFill>
                  <a:srgbClr val="FFFFFF"/>
                </a:solidFill>
                <a:latin typeface="League Gothic" charset="0"/>
                <a:ea typeface="ＭＳ Ｐゴシック" charset="0"/>
                <a:cs typeface="ＭＳ Ｐゴシック" charset="0"/>
                <a:sym typeface="League Gothic" charset="0"/>
              </a:defRPr>
            </a:lvl1pPr>
            <a:lvl2pPr marL="742950" indent="-285750" defTabSz="608013" eaLnBrk="0">
              <a:defRPr sz="8000">
                <a:solidFill>
                  <a:srgbClr val="FFFFFF"/>
                </a:solidFill>
                <a:latin typeface="League Gothic" charset="0"/>
                <a:ea typeface="ＭＳ Ｐゴシック" charset="0"/>
                <a:sym typeface="League Gothic" charset="0"/>
              </a:defRPr>
            </a:lvl2pPr>
            <a:lvl3pPr marL="1143000" indent="-228600" defTabSz="608013" eaLnBrk="0">
              <a:defRPr sz="8000">
                <a:solidFill>
                  <a:srgbClr val="FFFFFF"/>
                </a:solidFill>
                <a:latin typeface="League Gothic" charset="0"/>
                <a:ea typeface="ＭＳ Ｐゴシック" charset="0"/>
                <a:sym typeface="League Gothic" charset="0"/>
              </a:defRPr>
            </a:lvl3pPr>
            <a:lvl4pPr marL="1600200" indent="-228600" defTabSz="608013" eaLnBrk="0">
              <a:defRPr sz="8000">
                <a:solidFill>
                  <a:srgbClr val="FFFFFF"/>
                </a:solidFill>
                <a:latin typeface="League Gothic" charset="0"/>
                <a:ea typeface="ＭＳ Ｐゴシック" charset="0"/>
                <a:sym typeface="League Gothic" charset="0"/>
              </a:defRPr>
            </a:lvl4pPr>
            <a:lvl5pPr marL="2057400" indent="-228600" defTabSz="608013" eaLnBrk="0">
              <a:defRPr sz="8000">
                <a:solidFill>
                  <a:srgbClr val="FFFFFF"/>
                </a:solidFill>
                <a:latin typeface="League Gothic" charset="0"/>
                <a:ea typeface="ＭＳ Ｐゴシック" charset="0"/>
                <a:sym typeface="League Gothic" charset="0"/>
              </a:defRPr>
            </a:lvl5pPr>
            <a:lvl6pPr marL="25146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6pPr>
            <a:lvl7pPr marL="29718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7pPr>
            <a:lvl8pPr marL="34290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8pPr>
            <a:lvl9pPr marL="38862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9pPr>
          </a:lstStyle>
          <a:p>
            <a:pPr algn="l">
              <a:lnSpc>
                <a:spcPts val="8300"/>
              </a:lnSpc>
            </a:pPr>
            <a:r>
              <a:rPr lang="en-US" sz="6600" dirty="0">
                <a:solidFill>
                  <a:schemeClr val="bg1"/>
                </a:solidFill>
                <a:latin typeface="Avenir Light" charset="0"/>
                <a:cs typeface="Avenir Light" charset="0"/>
              </a:rPr>
              <a:t>We provide the technologies, tools, skills to create </a:t>
            </a:r>
            <a:br>
              <a:rPr lang="en-US" sz="6600" dirty="0">
                <a:solidFill>
                  <a:schemeClr val="bg1"/>
                </a:solidFill>
                <a:latin typeface="Avenir Light" charset="0"/>
                <a:cs typeface="Avenir Light" charset="0"/>
              </a:rPr>
            </a:br>
            <a:r>
              <a:rPr lang="en-US" sz="6600" dirty="0">
                <a:solidFill>
                  <a:schemeClr val="accent1">
                    <a:lumMod val="60000"/>
                    <a:lumOff val="40000"/>
                  </a:schemeClr>
                </a:solidFill>
                <a:latin typeface="Avenir Light" charset="0"/>
                <a:cs typeface="Avenir Light" charset="0"/>
              </a:rPr>
              <a:t>smart solutions</a:t>
            </a:r>
            <a:r>
              <a:rPr lang="en-AU" sz="6600" dirty="0">
                <a:solidFill>
                  <a:schemeClr val="accent1">
                    <a:lumMod val="60000"/>
                    <a:lumOff val="40000"/>
                  </a:schemeClr>
                </a:solidFill>
                <a:latin typeface="Avenir Light" charset="0"/>
                <a:cs typeface="Avenir Light" charset="0"/>
              </a:rPr>
              <a:t> </a:t>
            </a:r>
            <a:r>
              <a:rPr lang="en-AU" sz="6600" dirty="0">
                <a:solidFill>
                  <a:schemeClr val="bg1"/>
                </a:solidFill>
                <a:latin typeface="Avenir Light" charset="0"/>
                <a:cs typeface="Avenir Light" charset="0"/>
              </a:rPr>
              <a:t>for effective communication and collaboration</a:t>
            </a:r>
          </a:p>
        </p:txBody>
      </p:sp>
      <p:sp>
        <p:nvSpPr>
          <p:cNvPr id="14" name="Line 3"/>
          <p:cNvSpPr>
            <a:spLocks noChangeShapeType="1"/>
          </p:cNvSpPr>
          <p:nvPr/>
        </p:nvSpPr>
        <p:spPr bwMode="auto">
          <a:xfrm flipV="1">
            <a:off x="1713929" y="10456052"/>
            <a:ext cx="5625784"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Gill Sans" charset="0"/>
              <a:cs typeface="Gill Sans" charset="0"/>
              <a:sym typeface="Gill Sans"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576" y="4337050"/>
            <a:ext cx="5731510" cy="2364248"/>
          </a:xfrm>
          <a:prstGeom prst="rect">
            <a:avLst/>
          </a:prstGeom>
        </p:spPr>
      </p:pic>
    </p:spTree>
    <p:extLst>
      <p:ext uri="{BB962C8B-B14F-4D97-AF65-F5344CB8AC3E}">
        <p14:creationId xmlns:p14="http://schemas.microsoft.com/office/powerpoint/2010/main" val="9730010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1213" y="8666163"/>
            <a:ext cx="7624762"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5"/>
          <p:cNvPicPr>
            <a:picLocks noChangeAspect="1"/>
          </p:cNvPicPr>
          <p:nvPr/>
        </p:nvPicPr>
        <p:blipFill>
          <a:blip r:embed="rId3">
            <a:extLst>
              <a:ext uri="{28A0092B-C50C-407E-A947-70E740481C1C}">
                <a14:useLocalDpi xmlns:a14="http://schemas.microsoft.com/office/drawing/2010/main" val="0"/>
              </a:ext>
            </a:extLst>
          </a:blip>
          <a:srcRect b="13586"/>
          <a:stretch>
            <a:fillRect/>
          </a:stretch>
        </p:blipFill>
        <p:spPr bwMode="auto">
          <a:xfrm>
            <a:off x="14630400" y="8629650"/>
            <a:ext cx="97631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p:cNvPicPr>
            <a:picLocks noChangeAspect="1"/>
          </p:cNvPicPr>
          <p:nvPr/>
        </p:nvPicPr>
        <p:blipFill>
          <a:blip r:embed="rId4">
            <a:extLst>
              <a:ext uri="{28A0092B-C50C-407E-A947-70E740481C1C}">
                <a14:useLocalDpi xmlns:a14="http://schemas.microsoft.com/office/drawing/2010/main" val="0"/>
              </a:ext>
            </a:extLst>
          </a:blip>
          <a:srcRect t="2618"/>
          <a:stretch>
            <a:fillRect/>
          </a:stretch>
        </p:blipFill>
        <p:spPr bwMode="auto">
          <a:xfrm>
            <a:off x="16692563" y="0"/>
            <a:ext cx="7705725"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2" descr="bigstock-Office-interior-13829891.jpg"/>
          <p:cNvPicPr>
            <a:picLocks noChangeAspect="1"/>
          </p:cNvPicPr>
          <p:nvPr/>
        </p:nvPicPr>
        <p:blipFill>
          <a:blip r:embed="rId5">
            <a:extLst>
              <a:ext uri="{28A0092B-C50C-407E-A947-70E740481C1C}">
                <a14:useLocalDpi xmlns:a14="http://schemas.microsoft.com/office/drawing/2010/main" val="0"/>
              </a:ext>
            </a:extLst>
          </a:blip>
          <a:srcRect l="16893" t="5122" r="4639" b="2617"/>
          <a:stretch>
            <a:fillRect/>
          </a:stretch>
        </p:blipFill>
        <p:spPr bwMode="auto">
          <a:xfrm>
            <a:off x="16692562" y="4840288"/>
            <a:ext cx="4876800" cy="383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9" name="AutoShape 7"/>
          <p:cNvSpPr>
            <a:spLocks/>
          </p:cNvSpPr>
          <p:nvPr/>
        </p:nvSpPr>
        <p:spPr bwMode="auto">
          <a:xfrm>
            <a:off x="-1" y="-11113"/>
            <a:ext cx="16692563" cy="869632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205DAC"/>
          </a:solidFill>
          <a:ln>
            <a:noFill/>
          </a:ln>
          <a:extLst>
            <a:ext uri="{91240B29-F687-4F45-9708-019B960494DF}">
              <a14:hiddenLine xmlns:a14="http://schemas.microsoft.com/office/drawing/2010/main" w="9525">
                <a:solidFill>
                  <a:srgbClr val="000000"/>
                </a:solidFill>
                <a:round/>
                <a:headEnd/>
                <a:tailEnd/>
              </a14:hiddenLine>
            </a:ext>
          </a:extLst>
        </p:spPr>
        <p:txBody>
          <a:bodyPr lIns="45719" tIns="45719" rIns="45719" bIns="45719" anchor="ctr"/>
          <a:lstStyle/>
          <a:p>
            <a:endParaRPr lang="en-US" dirty="0"/>
          </a:p>
        </p:txBody>
      </p:sp>
      <p:pic>
        <p:nvPicPr>
          <p:cNvPr id="16391" name="Picture 43"/>
          <p:cNvPicPr>
            <a:picLocks noChangeAspect="1"/>
          </p:cNvPicPr>
          <p:nvPr/>
        </p:nvPicPr>
        <p:blipFill>
          <a:blip r:embed="rId6">
            <a:extLst>
              <a:ext uri="{28A0092B-C50C-407E-A947-70E740481C1C}">
                <a14:useLocalDpi xmlns:a14="http://schemas.microsoft.com/office/drawing/2010/main" val="0"/>
              </a:ext>
            </a:extLst>
          </a:blip>
          <a:srcRect t="7562"/>
          <a:stretch>
            <a:fillRect/>
          </a:stretch>
        </p:blipFill>
        <p:spPr bwMode="auto">
          <a:xfrm>
            <a:off x="-3175" y="8648700"/>
            <a:ext cx="9783763"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4"/>
          <p:cNvPicPr>
            <a:picLocks noChangeAspect="1"/>
          </p:cNvPicPr>
          <p:nvPr/>
        </p:nvPicPr>
        <p:blipFill rotWithShape="1">
          <a:blip r:embed="rId7">
            <a:extLst>
              <a:ext uri="{28A0092B-C50C-407E-A947-70E740481C1C}">
                <a14:useLocalDpi xmlns:a14="http://schemas.microsoft.com/office/drawing/2010/main" val="0"/>
              </a:ext>
            </a:extLst>
          </a:blip>
          <a:srcRect l="5082" r="16735"/>
          <a:stretch/>
        </p:blipFill>
        <p:spPr bwMode="auto">
          <a:xfrm>
            <a:off x="20389366" y="4840288"/>
            <a:ext cx="4008922"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4"/>
          <p:cNvSpPr txBox="1">
            <a:spLocks noChangeArrowheads="1"/>
          </p:cNvSpPr>
          <p:nvPr/>
        </p:nvSpPr>
        <p:spPr bwMode="auto">
          <a:xfrm>
            <a:off x="1112222" y="2479973"/>
            <a:ext cx="15298105"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08013" eaLnBrk="0">
              <a:defRPr sz="8000">
                <a:solidFill>
                  <a:srgbClr val="FFFFFF"/>
                </a:solidFill>
                <a:latin typeface="League Gothic" charset="0"/>
                <a:ea typeface="ＭＳ Ｐゴシック" charset="0"/>
                <a:cs typeface="ＭＳ Ｐゴシック" charset="0"/>
                <a:sym typeface="League Gothic" charset="0"/>
              </a:defRPr>
            </a:lvl1pPr>
            <a:lvl2pPr marL="742950" indent="-285750" defTabSz="608013" eaLnBrk="0">
              <a:defRPr sz="8000">
                <a:solidFill>
                  <a:srgbClr val="FFFFFF"/>
                </a:solidFill>
                <a:latin typeface="League Gothic" charset="0"/>
                <a:ea typeface="ＭＳ Ｐゴシック" charset="0"/>
                <a:sym typeface="League Gothic" charset="0"/>
              </a:defRPr>
            </a:lvl2pPr>
            <a:lvl3pPr marL="1143000" indent="-228600" defTabSz="608013" eaLnBrk="0">
              <a:defRPr sz="8000">
                <a:solidFill>
                  <a:srgbClr val="FFFFFF"/>
                </a:solidFill>
                <a:latin typeface="League Gothic" charset="0"/>
                <a:ea typeface="ＭＳ Ｐゴシック" charset="0"/>
                <a:sym typeface="League Gothic" charset="0"/>
              </a:defRPr>
            </a:lvl3pPr>
            <a:lvl4pPr marL="1600200" indent="-228600" defTabSz="608013" eaLnBrk="0">
              <a:defRPr sz="8000">
                <a:solidFill>
                  <a:srgbClr val="FFFFFF"/>
                </a:solidFill>
                <a:latin typeface="League Gothic" charset="0"/>
                <a:ea typeface="ＭＳ Ｐゴシック" charset="0"/>
                <a:sym typeface="League Gothic" charset="0"/>
              </a:defRPr>
            </a:lvl4pPr>
            <a:lvl5pPr marL="2057400" indent="-228600" defTabSz="608013" eaLnBrk="0">
              <a:defRPr sz="8000">
                <a:solidFill>
                  <a:srgbClr val="FFFFFF"/>
                </a:solidFill>
                <a:latin typeface="League Gothic" charset="0"/>
                <a:ea typeface="ＭＳ Ｐゴシック" charset="0"/>
                <a:sym typeface="League Gothic" charset="0"/>
              </a:defRPr>
            </a:lvl5pPr>
            <a:lvl6pPr marL="25146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6pPr>
            <a:lvl7pPr marL="29718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7pPr>
            <a:lvl8pPr marL="34290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8pPr>
            <a:lvl9pPr marL="38862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9pPr>
          </a:lstStyle>
          <a:p>
            <a:pPr algn="l"/>
            <a:r>
              <a:rPr lang="en-AU" sz="6600" dirty="0">
                <a:solidFill>
                  <a:schemeClr val="bg1"/>
                </a:solidFill>
                <a:latin typeface="Avenir Light" charset="0"/>
                <a:cs typeface="Avenir Light" charset="0"/>
              </a:rPr>
              <a:t>We are renowned throughout the industry for our technical knowledge and service ethic. We'll always go the extra mile to ensure client success.</a:t>
            </a:r>
          </a:p>
        </p:txBody>
      </p:sp>
      <p:sp>
        <p:nvSpPr>
          <p:cNvPr id="12" name="Line 3"/>
          <p:cNvSpPr>
            <a:spLocks noChangeShapeType="1"/>
          </p:cNvSpPr>
          <p:nvPr/>
        </p:nvSpPr>
        <p:spPr bwMode="auto">
          <a:xfrm flipV="1">
            <a:off x="1290575" y="6602648"/>
            <a:ext cx="3436875"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Gill Sans" charset="0"/>
              <a:cs typeface="Gill Sans" charset="0"/>
              <a:sym typeface="Gill Sans"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1" name="Picture 43"/>
          <p:cNvPicPr>
            <a:picLocks noChangeAspect="1"/>
          </p:cNvPicPr>
          <p:nvPr/>
        </p:nvPicPr>
        <p:blipFill rotWithShape="1">
          <a:blip r:embed="rId2">
            <a:extLst>
              <a:ext uri="{28A0092B-C50C-407E-A947-70E740481C1C}">
                <a14:useLocalDpi xmlns:a14="http://schemas.microsoft.com/office/drawing/2010/main" val="0"/>
              </a:ext>
            </a:extLst>
          </a:blip>
          <a:srcRect t="7562" r="7652"/>
          <a:stretch/>
        </p:blipFill>
        <p:spPr bwMode="auto">
          <a:xfrm>
            <a:off x="1" y="-11113"/>
            <a:ext cx="24384000" cy="137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AutoShape 7"/>
          <p:cNvSpPr>
            <a:spLocks/>
          </p:cNvSpPr>
          <p:nvPr/>
        </p:nvSpPr>
        <p:spPr bwMode="auto">
          <a:xfrm>
            <a:off x="0" y="-11113"/>
            <a:ext cx="14644688" cy="869632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a:noFill/>
          </a:ln>
        </p:spPr>
        <p:txBody>
          <a:bodyPr lIns="45719" tIns="45719" rIns="45719" bIns="45719" anchor="ctr"/>
          <a:lstStyle/>
          <a:p>
            <a:endParaRPr lang="en-US" dirty="0"/>
          </a:p>
        </p:txBody>
      </p:sp>
      <p:sp>
        <p:nvSpPr>
          <p:cNvPr id="2" name="Rectangle 1"/>
          <p:cNvSpPr/>
          <p:nvPr/>
        </p:nvSpPr>
        <p:spPr bwMode="auto">
          <a:xfrm>
            <a:off x="-1" y="0"/>
            <a:ext cx="24384001" cy="13716000"/>
          </a:xfrm>
          <a:prstGeom prst="rect">
            <a:avLst/>
          </a:prstGeom>
          <a:solidFill>
            <a:schemeClr val="tx1">
              <a:alpha val="58000"/>
            </a:schemeClr>
          </a:solid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p:spPr>
        <p:txBody>
          <a:bodyPr vert="horz" wrap="square" lIns="50800" tIns="50800" rIns="50800" bIns="50800" numCol="1" rtlCol="0" anchor="ctr" anchorCtr="0" compatLnSpc="1">
            <a:prstTxWarp prst="textNoShape">
              <a:avLst/>
            </a:prstTxWarp>
          </a:bodyPr>
          <a:lstStyle/>
          <a:p>
            <a:pPr marL="342900" marR="0" indent="0" algn="ctr" defTabSz="825500" rtl="0" eaLnBrk="1" fontAlgn="base" latinLnBrk="0" hangingPunct="0">
              <a:lnSpc>
                <a:spcPct val="100000"/>
              </a:lnSpc>
              <a:spcBef>
                <a:spcPct val="0"/>
              </a:spcBef>
              <a:spcAft>
                <a:spcPct val="0"/>
              </a:spcAft>
              <a:buClrTx/>
              <a:buSzTx/>
              <a:buFontTx/>
              <a:buNone/>
              <a:tabLst/>
            </a:pPr>
            <a:endParaRPr kumimoji="0" lang="en-US" sz="8000" b="0" i="0" u="none" strike="noStrike" cap="none" normalizeH="0" baseline="0" dirty="0">
              <a:ln>
                <a:noFill/>
              </a:ln>
              <a:solidFill>
                <a:srgbClr val="FFFFFF"/>
              </a:solidFill>
              <a:effectLst/>
              <a:latin typeface="League Gothic" charset="0"/>
              <a:ea typeface="ＭＳ Ｐゴシック" charset="0"/>
              <a:cs typeface="League Gothic" charset="0"/>
              <a:sym typeface="League Gothic" charset="0"/>
            </a:endParaRPr>
          </a:p>
        </p:txBody>
      </p:sp>
      <p:pic>
        <p:nvPicPr>
          <p:cNvPr id="8" name="Picture 117" descr="BIG_O.png"/>
          <p:cNvPicPr>
            <a:picLocks noChangeAspect="1"/>
          </p:cNvPicPr>
          <p:nvPr/>
        </p:nvPicPr>
        <p:blipFill>
          <a:blip r:embed="rId3">
            <a:alphaModFix amt="18000"/>
            <a:extLst>
              <a:ext uri="{28A0092B-C50C-407E-A947-70E740481C1C}">
                <a14:useLocalDpi xmlns:a14="http://schemas.microsoft.com/office/drawing/2010/main" val="0"/>
              </a:ext>
            </a:extLst>
          </a:blip>
          <a:srcRect l="24100" b="22951"/>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alpha val="1803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4"/>
          <p:cNvSpPr txBox="1">
            <a:spLocks noChangeArrowheads="1"/>
          </p:cNvSpPr>
          <p:nvPr/>
        </p:nvSpPr>
        <p:spPr bwMode="auto">
          <a:xfrm>
            <a:off x="1676576" y="7186721"/>
            <a:ext cx="1438257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08013" eaLnBrk="0">
              <a:defRPr sz="8000">
                <a:solidFill>
                  <a:srgbClr val="FFFFFF"/>
                </a:solidFill>
                <a:latin typeface="League Gothic" charset="0"/>
                <a:ea typeface="ＭＳ Ｐゴシック" charset="0"/>
                <a:cs typeface="ＭＳ Ｐゴシック" charset="0"/>
                <a:sym typeface="League Gothic" charset="0"/>
              </a:defRPr>
            </a:lvl1pPr>
            <a:lvl2pPr marL="742950" indent="-285750" defTabSz="608013" eaLnBrk="0">
              <a:defRPr sz="8000">
                <a:solidFill>
                  <a:srgbClr val="FFFFFF"/>
                </a:solidFill>
                <a:latin typeface="League Gothic" charset="0"/>
                <a:ea typeface="ＭＳ Ｐゴシック" charset="0"/>
                <a:sym typeface="League Gothic" charset="0"/>
              </a:defRPr>
            </a:lvl2pPr>
            <a:lvl3pPr marL="1143000" indent="-228600" defTabSz="608013" eaLnBrk="0">
              <a:defRPr sz="8000">
                <a:solidFill>
                  <a:srgbClr val="FFFFFF"/>
                </a:solidFill>
                <a:latin typeface="League Gothic" charset="0"/>
                <a:ea typeface="ＭＳ Ｐゴシック" charset="0"/>
                <a:sym typeface="League Gothic" charset="0"/>
              </a:defRPr>
            </a:lvl3pPr>
            <a:lvl4pPr marL="1600200" indent="-228600" defTabSz="608013" eaLnBrk="0">
              <a:defRPr sz="8000">
                <a:solidFill>
                  <a:srgbClr val="FFFFFF"/>
                </a:solidFill>
                <a:latin typeface="League Gothic" charset="0"/>
                <a:ea typeface="ＭＳ Ｐゴシック" charset="0"/>
                <a:sym typeface="League Gothic" charset="0"/>
              </a:defRPr>
            </a:lvl4pPr>
            <a:lvl5pPr marL="2057400" indent="-228600" defTabSz="608013" eaLnBrk="0">
              <a:defRPr sz="8000">
                <a:solidFill>
                  <a:srgbClr val="FFFFFF"/>
                </a:solidFill>
                <a:latin typeface="League Gothic" charset="0"/>
                <a:ea typeface="ＭＳ Ｐゴシック" charset="0"/>
                <a:sym typeface="League Gothic" charset="0"/>
              </a:defRPr>
            </a:lvl5pPr>
            <a:lvl6pPr marL="25146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6pPr>
            <a:lvl7pPr marL="29718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7pPr>
            <a:lvl8pPr marL="34290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8pPr>
            <a:lvl9pPr marL="3886200" indent="-228600" algn="ctr" defTabSz="608013" eaLnBrk="0" fontAlgn="base" hangingPunct="0">
              <a:spcBef>
                <a:spcPct val="0"/>
              </a:spcBef>
              <a:spcAft>
                <a:spcPct val="0"/>
              </a:spcAft>
              <a:defRPr sz="8000">
                <a:solidFill>
                  <a:srgbClr val="FFFFFF"/>
                </a:solidFill>
                <a:latin typeface="League Gothic" charset="0"/>
                <a:ea typeface="ＭＳ Ｐゴシック" charset="0"/>
                <a:sym typeface="League Gothic" charset="0"/>
              </a:defRPr>
            </a:lvl9pPr>
          </a:lstStyle>
          <a:p>
            <a:pPr algn="l"/>
            <a:r>
              <a:rPr lang="en-AU" sz="6600" dirty="0">
                <a:solidFill>
                  <a:schemeClr val="bg1"/>
                </a:solidFill>
                <a:latin typeface="Avenir Light"/>
                <a:cs typeface="Avenir Light"/>
              </a:rPr>
              <a:t>Our </a:t>
            </a:r>
            <a:r>
              <a:rPr lang="en-AU" sz="6600" dirty="0">
                <a:solidFill>
                  <a:schemeClr val="accent1"/>
                </a:solidFill>
                <a:latin typeface="Avenir Light"/>
                <a:cs typeface="Avenir Light"/>
              </a:rPr>
              <a:t>solutions range </a:t>
            </a:r>
            <a:r>
              <a:rPr lang="en-AU" sz="6600" dirty="0">
                <a:solidFill>
                  <a:schemeClr val="bg1"/>
                </a:solidFill>
                <a:latin typeface="Avenir Light"/>
                <a:cs typeface="Avenir Light"/>
              </a:rPr>
              <a:t>from Managed IT Services to SaaS, Network Integration, Cloud and Telephony Solutions.</a:t>
            </a:r>
          </a:p>
        </p:txBody>
      </p:sp>
      <p:sp>
        <p:nvSpPr>
          <p:cNvPr id="14" name="Line 3"/>
          <p:cNvSpPr>
            <a:spLocks noChangeShapeType="1"/>
          </p:cNvSpPr>
          <p:nvPr/>
        </p:nvSpPr>
        <p:spPr bwMode="auto">
          <a:xfrm flipV="1">
            <a:off x="3469484" y="8214799"/>
            <a:ext cx="5625784"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Gill Sans" charset="0"/>
              <a:cs typeface="Gill Sans" charset="0"/>
              <a:sym typeface="Gill Sans"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834" y="4477581"/>
            <a:ext cx="5731510" cy="2364248"/>
          </a:xfrm>
          <a:prstGeom prst="rect">
            <a:avLst/>
          </a:prstGeom>
        </p:spPr>
      </p:pic>
    </p:spTree>
    <p:extLst>
      <p:ext uri="{BB962C8B-B14F-4D97-AF65-F5344CB8AC3E}">
        <p14:creationId xmlns:p14="http://schemas.microsoft.com/office/powerpoint/2010/main" val="23734182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40" descr="BIG_O.png"/>
          <p:cNvPicPr>
            <a:picLocks noChangeAspect="1"/>
          </p:cNvPicPr>
          <p:nvPr/>
        </p:nvPicPr>
        <p:blipFill>
          <a:blip r:embed="rId2">
            <a:alphaModFix amt="18000"/>
            <a:extLst>
              <a:ext uri="{28A0092B-C50C-407E-A947-70E740481C1C}">
                <a14:useLocalDpi xmlns:a14="http://schemas.microsoft.com/office/drawing/2010/main" val="0"/>
              </a:ext>
            </a:extLst>
          </a:blip>
          <a:srcRect l="24100" b="22951"/>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alpha val="1803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AutoShape 1"/>
          <p:cNvSpPr>
            <a:spLocks/>
          </p:cNvSpPr>
          <p:nvPr/>
        </p:nvSpPr>
        <p:spPr bwMode="auto">
          <a:xfrm>
            <a:off x="3051175" y="1463675"/>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a:solidFill>
                  <a:srgbClr val="53585F"/>
                </a:solidFill>
                <a:latin typeface="Avenir Light"/>
                <a:cs typeface="Avenir Light"/>
              </a:rPr>
              <a:t>GSIT – SOLUTIONS OVERVIEW</a:t>
            </a:r>
            <a:endParaRPr lang="es-ES" dirty="0">
              <a:latin typeface="Avenir Light"/>
              <a:cs typeface="Avenir Light"/>
            </a:endParaRPr>
          </a:p>
        </p:txBody>
      </p:sp>
      <p:sp>
        <p:nvSpPr>
          <p:cNvPr id="104" name="Line 2"/>
          <p:cNvSpPr>
            <a:spLocks noChangeShapeType="1"/>
          </p:cNvSpPr>
          <p:nvPr/>
        </p:nvSpPr>
        <p:spPr bwMode="auto">
          <a:xfrm>
            <a:off x="2755900" y="2859088"/>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Gill Sans" charset="0"/>
              <a:cs typeface="Gill Sans" charset="0"/>
              <a:sym typeface="Gill Sans" charset="0"/>
            </a:endParaRPr>
          </a:p>
        </p:txBody>
      </p:sp>
      <p:sp>
        <p:nvSpPr>
          <p:cNvPr id="105" name="AutoShape 3"/>
          <p:cNvSpPr>
            <a:spLocks/>
          </p:cNvSpPr>
          <p:nvPr/>
        </p:nvSpPr>
        <p:spPr bwMode="auto">
          <a:xfrm>
            <a:off x="3086810" y="2234072"/>
            <a:ext cx="18554700" cy="6398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n-US" sz="2000" b="1" dirty="0">
                <a:solidFill>
                  <a:srgbClr val="838383"/>
                </a:solidFill>
                <a:latin typeface="Avenir Light"/>
                <a:cs typeface="Avenir Light"/>
              </a:rPr>
              <a:t>GSIT PROVIDES A SUITE OF SOLUTIONS</a:t>
            </a:r>
          </a:p>
          <a:p>
            <a:pPr algn="just" defTabSz="647700">
              <a:lnSpc>
                <a:spcPct val="120000"/>
              </a:lnSpc>
              <a:spcBef>
                <a:spcPts val="1700"/>
              </a:spcBef>
              <a:defRPr/>
            </a:pPr>
            <a:endParaRPr lang="es-ES" dirty="0">
              <a:solidFill>
                <a:srgbClr val="7F7F7F"/>
              </a:solidFill>
              <a:cs typeface="League Gothic" charset="0"/>
            </a:endParaRPr>
          </a:p>
        </p:txBody>
      </p:sp>
      <p:sp>
        <p:nvSpPr>
          <p:cNvPr id="106" name="AutoShape 4"/>
          <p:cNvSpPr>
            <a:spLocks/>
          </p:cNvSpPr>
          <p:nvPr/>
        </p:nvSpPr>
        <p:spPr bwMode="auto">
          <a:xfrm>
            <a:off x="2705100" y="1377950"/>
            <a:ext cx="157163" cy="128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1B5A94"/>
          </a:solidFill>
          <a:ln>
            <a:noFill/>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grpSp>
        <p:nvGrpSpPr>
          <p:cNvPr id="16395" name="Group 16394"/>
          <p:cNvGrpSpPr/>
          <p:nvPr/>
        </p:nvGrpSpPr>
        <p:grpSpPr>
          <a:xfrm>
            <a:off x="256888" y="4566877"/>
            <a:ext cx="22298311" cy="7835900"/>
            <a:chOff x="341992" y="3894760"/>
            <a:chExt cx="22298311" cy="7835900"/>
          </a:xfrm>
        </p:grpSpPr>
        <p:sp>
          <p:nvSpPr>
            <p:cNvPr id="75" name="AutoShape 6"/>
            <p:cNvSpPr>
              <a:spLocks/>
            </p:cNvSpPr>
            <p:nvPr/>
          </p:nvSpPr>
          <p:spPr bwMode="auto">
            <a:xfrm>
              <a:off x="9027583" y="3894760"/>
              <a:ext cx="3203575" cy="273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600" y="21599"/>
                  </a:moveTo>
                  <a:cubicBezTo>
                    <a:pt x="0" y="14674"/>
                    <a:pt x="0" y="14674"/>
                    <a:pt x="0" y="14674"/>
                  </a:cubicBezTo>
                  <a:cubicBezTo>
                    <a:pt x="4517" y="6100"/>
                    <a:pt x="12282" y="577"/>
                    <a:pt x="20894" y="0"/>
                  </a:cubicBezTo>
                  <a:cubicBezTo>
                    <a:pt x="21599" y="13190"/>
                    <a:pt x="21599" y="13190"/>
                    <a:pt x="21599" y="13190"/>
                  </a:cubicBezTo>
                  <a:cubicBezTo>
                    <a:pt x="16517" y="13520"/>
                    <a:pt x="12141" y="16818"/>
                    <a:pt x="9600" y="21599"/>
                  </a:cubicBezTo>
                  <a:close/>
                </a:path>
              </a:pathLst>
            </a:custGeom>
            <a:solidFill>
              <a:schemeClr val="tx1">
                <a:lumMod val="75000"/>
                <a:lumOff val="25000"/>
              </a:schemeClr>
            </a:solidFill>
            <a:ln>
              <a:noFill/>
            </a:ln>
            <a:effectLst/>
          </p:spPr>
          <p:txBody>
            <a:bodyPr lIns="45719" tIns="45719" rIns="45719" bIns="45719"/>
            <a:lstStyle/>
            <a:p>
              <a:pPr algn="l" defTabSz="914400">
                <a:defRPr/>
              </a:pPr>
              <a:endParaRPr lang="es-ES" sz="1800" dirty="0">
                <a:solidFill>
                  <a:srgbClr val="000000"/>
                </a:solidFill>
                <a:latin typeface="Calibri" charset="0"/>
                <a:cs typeface="Calibri" charset="0"/>
                <a:sym typeface="Calibri" charset="0"/>
              </a:endParaRPr>
            </a:p>
          </p:txBody>
        </p:sp>
        <p:sp>
          <p:nvSpPr>
            <p:cNvPr id="76" name="AutoShape 7"/>
            <p:cNvSpPr>
              <a:spLocks/>
            </p:cNvSpPr>
            <p:nvPr/>
          </p:nvSpPr>
          <p:spPr bwMode="auto">
            <a:xfrm>
              <a:off x="14364758" y="5998198"/>
              <a:ext cx="1931987" cy="3616325"/>
            </a:xfrm>
            <a:custGeom>
              <a:avLst/>
              <a:gdLst>
                <a:gd name="T0" fmla="*/ 10026 w 20053"/>
                <a:gd name="T1" fmla="*/ 10800 h 21600"/>
                <a:gd name="T2" fmla="*/ 10026 w 20053"/>
                <a:gd name="T3" fmla="*/ 10800 h 21600"/>
                <a:gd name="T4" fmla="*/ 10026 w 20053"/>
                <a:gd name="T5" fmla="*/ 10800 h 21600"/>
                <a:gd name="T6" fmla="*/ 10026 w 20053"/>
                <a:gd name="T7" fmla="*/ 10800 h 21600"/>
              </a:gdLst>
              <a:ahLst/>
              <a:cxnLst>
                <a:cxn ang="0">
                  <a:pos x="T0" y="T1"/>
                </a:cxn>
                <a:cxn ang="0">
                  <a:pos x="T2" y="T3"/>
                </a:cxn>
                <a:cxn ang="0">
                  <a:pos x="T4" y="T5"/>
                </a:cxn>
                <a:cxn ang="0">
                  <a:pos x="T6" y="T7"/>
                </a:cxn>
              </a:cxnLst>
              <a:rect l="0" t="0" r="r" b="b"/>
              <a:pathLst>
                <a:path w="20053" h="21600">
                  <a:moveTo>
                    <a:pt x="0" y="4619"/>
                  </a:moveTo>
                  <a:cubicBezTo>
                    <a:pt x="15413" y="0"/>
                    <a:pt x="15413" y="0"/>
                    <a:pt x="15413" y="0"/>
                  </a:cubicBezTo>
                  <a:cubicBezTo>
                    <a:pt x="21599" y="6742"/>
                    <a:pt x="21599" y="14857"/>
                    <a:pt x="15413" y="21600"/>
                  </a:cubicBezTo>
                  <a:cubicBezTo>
                    <a:pt x="0" y="16980"/>
                    <a:pt x="0" y="16980"/>
                    <a:pt x="0" y="16980"/>
                  </a:cubicBezTo>
                  <a:cubicBezTo>
                    <a:pt x="1736" y="15169"/>
                    <a:pt x="2605" y="13047"/>
                    <a:pt x="2605" y="10800"/>
                  </a:cubicBezTo>
                  <a:cubicBezTo>
                    <a:pt x="2605" y="8552"/>
                    <a:pt x="1736" y="6492"/>
                    <a:pt x="0" y="4619"/>
                  </a:cubicBezTo>
                  <a:close/>
                </a:path>
              </a:pathLst>
            </a:custGeom>
            <a:solidFill>
              <a:srgbClr val="1ECBC9"/>
            </a:solidFill>
            <a:ln>
              <a:noFill/>
            </a:ln>
            <a:effectLst/>
          </p:spPr>
          <p:txBody>
            <a:bodyPr lIns="45719" tIns="45719" rIns="45719" bIns="45719"/>
            <a:lstStyle/>
            <a:p>
              <a:pPr algn="l" defTabSz="914400">
                <a:defRPr/>
              </a:pPr>
              <a:endParaRPr lang="es-ES" sz="1800" dirty="0">
                <a:solidFill>
                  <a:srgbClr val="000000"/>
                </a:solidFill>
                <a:latin typeface="Calibri" charset="0"/>
                <a:cs typeface="Calibri" charset="0"/>
                <a:sym typeface="Calibri" charset="0"/>
              </a:endParaRPr>
            </a:p>
          </p:txBody>
        </p:sp>
        <p:sp>
          <p:nvSpPr>
            <p:cNvPr id="77" name="AutoShape 8"/>
            <p:cNvSpPr>
              <a:spLocks/>
            </p:cNvSpPr>
            <p:nvPr/>
          </p:nvSpPr>
          <p:spPr bwMode="auto">
            <a:xfrm>
              <a:off x="12513733" y="8976348"/>
              <a:ext cx="3211512" cy="2741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960" y="0"/>
                  </a:moveTo>
                  <a:cubicBezTo>
                    <a:pt x="21599" y="6925"/>
                    <a:pt x="21599" y="6925"/>
                    <a:pt x="21599" y="6925"/>
                  </a:cubicBezTo>
                  <a:cubicBezTo>
                    <a:pt x="17097" y="15499"/>
                    <a:pt x="9287" y="21022"/>
                    <a:pt x="703" y="21600"/>
                  </a:cubicBezTo>
                  <a:cubicBezTo>
                    <a:pt x="0" y="8491"/>
                    <a:pt x="0" y="8491"/>
                    <a:pt x="0" y="8491"/>
                  </a:cubicBezTo>
                  <a:cubicBezTo>
                    <a:pt x="5065" y="8079"/>
                    <a:pt x="9498" y="4781"/>
                    <a:pt x="11960" y="0"/>
                  </a:cubicBezTo>
                  <a:close/>
                </a:path>
              </a:pathLst>
            </a:custGeom>
            <a:solidFill>
              <a:srgbClr val="3E88BD"/>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914400">
                <a:defRPr/>
              </a:pPr>
              <a:endParaRPr lang="es-ES" sz="1800" dirty="0">
                <a:solidFill>
                  <a:srgbClr val="000000"/>
                </a:solidFill>
                <a:latin typeface="Calibri" charset="0"/>
                <a:cs typeface="Calibri" charset="0"/>
                <a:sym typeface="Calibri" charset="0"/>
              </a:endParaRPr>
            </a:p>
          </p:txBody>
        </p:sp>
        <p:sp>
          <p:nvSpPr>
            <p:cNvPr id="79" name="AutoShape 10"/>
            <p:cNvSpPr>
              <a:spLocks/>
            </p:cNvSpPr>
            <p:nvPr/>
          </p:nvSpPr>
          <p:spPr bwMode="auto">
            <a:xfrm>
              <a:off x="12491508" y="3894760"/>
              <a:ext cx="3211512" cy="2719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292"/>
                  </a:moveTo>
                  <a:cubicBezTo>
                    <a:pt x="562" y="0"/>
                    <a:pt x="562" y="0"/>
                    <a:pt x="562" y="0"/>
                  </a:cubicBezTo>
                  <a:cubicBezTo>
                    <a:pt x="9216" y="498"/>
                    <a:pt x="17026" y="5981"/>
                    <a:pt x="21599" y="14538"/>
                  </a:cubicBezTo>
                  <a:cubicBezTo>
                    <a:pt x="12031" y="21599"/>
                    <a:pt x="12031" y="21599"/>
                    <a:pt x="12031" y="21599"/>
                  </a:cubicBezTo>
                  <a:cubicBezTo>
                    <a:pt x="9498" y="16864"/>
                    <a:pt x="5065" y="13624"/>
                    <a:pt x="0" y="13292"/>
                  </a:cubicBezTo>
                  <a:close/>
                </a:path>
              </a:pathLst>
            </a:custGeom>
            <a:solidFill>
              <a:schemeClr val="tx2">
                <a:lumMod val="60000"/>
                <a:lumOff val="40000"/>
              </a:schemeClr>
            </a:solidFill>
            <a:ln>
              <a:noFill/>
            </a:ln>
            <a:effectLst/>
          </p:spPr>
          <p:txBody>
            <a:bodyPr lIns="45719" tIns="45719" rIns="45719" bIns="45719"/>
            <a:lstStyle/>
            <a:p>
              <a:pPr algn="l" defTabSz="914400">
                <a:defRPr/>
              </a:pPr>
              <a:endParaRPr lang="es-ES" sz="1800" dirty="0">
                <a:solidFill>
                  <a:srgbClr val="000000"/>
                </a:solidFill>
                <a:latin typeface="Calibri" charset="0"/>
                <a:cs typeface="Calibri" charset="0"/>
                <a:sym typeface="Calibri" charset="0"/>
              </a:endParaRPr>
            </a:p>
          </p:txBody>
        </p:sp>
        <p:sp>
          <p:nvSpPr>
            <p:cNvPr id="80" name="AutoShape 11"/>
            <p:cNvSpPr>
              <a:spLocks/>
            </p:cNvSpPr>
            <p:nvPr/>
          </p:nvSpPr>
          <p:spPr bwMode="auto">
            <a:xfrm>
              <a:off x="9103783" y="9039848"/>
              <a:ext cx="3209925" cy="26908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8152"/>
                  </a:moveTo>
                  <a:cubicBezTo>
                    <a:pt x="21248" y="21599"/>
                    <a:pt x="21248" y="21599"/>
                    <a:pt x="21248" y="21599"/>
                  </a:cubicBezTo>
                  <a:cubicBezTo>
                    <a:pt x="12664" y="21347"/>
                    <a:pt x="4714" y="16052"/>
                    <a:pt x="0" y="7480"/>
                  </a:cubicBezTo>
                  <a:cubicBezTo>
                    <a:pt x="9357" y="0"/>
                    <a:pt x="9357" y="0"/>
                    <a:pt x="9357" y="0"/>
                  </a:cubicBezTo>
                  <a:cubicBezTo>
                    <a:pt x="12031" y="4790"/>
                    <a:pt x="16463" y="7984"/>
                    <a:pt x="21599" y="8152"/>
                  </a:cubicBezTo>
                  <a:close/>
                </a:path>
              </a:pathLst>
            </a:custGeom>
            <a:solidFill>
              <a:schemeClr val="accent1"/>
            </a:solidFill>
            <a:ln>
              <a:noFill/>
            </a:ln>
            <a:effectLst/>
          </p:spPr>
          <p:txBody>
            <a:bodyPr lIns="45719" tIns="45719" rIns="45719" bIns="45719"/>
            <a:lstStyle/>
            <a:p>
              <a:pPr algn="l" defTabSz="914400">
                <a:defRPr/>
              </a:pPr>
              <a:endParaRPr lang="es-ES" sz="1800" dirty="0">
                <a:solidFill>
                  <a:srgbClr val="000000"/>
                </a:solidFill>
                <a:latin typeface="Calibri" charset="0"/>
                <a:cs typeface="Calibri" charset="0"/>
                <a:sym typeface="Calibri" charset="0"/>
              </a:endParaRPr>
            </a:p>
          </p:txBody>
        </p:sp>
        <p:sp>
          <p:nvSpPr>
            <p:cNvPr id="81" name="AutoShape 12"/>
            <p:cNvSpPr>
              <a:spLocks/>
            </p:cNvSpPr>
            <p:nvPr/>
          </p:nvSpPr>
          <p:spPr bwMode="auto">
            <a:xfrm>
              <a:off x="15024627" y="7443702"/>
              <a:ext cx="678393" cy="7309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59" y="0"/>
                    <a:pt x="0" y="4859"/>
                    <a:pt x="0" y="10800"/>
                  </a:cubicBezTo>
                  <a:cubicBezTo>
                    <a:pt x="0" y="16739"/>
                    <a:pt x="4859" y="21600"/>
                    <a:pt x="10800" y="21600"/>
                  </a:cubicBezTo>
                  <a:cubicBezTo>
                    <a:pt x="16740" y="21600"/>
                    <a:pt x="21599" y="16739"/>
                    <a:pt x="21599" y="10800"/>
                  </a:cubicBezTo>
                  <a:cubicBezTo>
                    <a:pt x="21599" y="4859"/>
                    <a:pt x="16740" y="0"/>
                    <a:pt x="10800" y="0"/>
                  </a:cubicBezTo>
                  <a:close/>
                  <a:moveTo>
                    <a:pt x="14939" y="4320"/>
                  </a:moveTo>
                  <a:cubicBezTo>
                    <a:pt x="15659" y="3779"/>
                    <a:pt x="15659" y="3779"/>
                    <a:pt x="15659" y="3779"/>
                  </a:cubicBezTo>
                  <a:cubicBezTo>
                    <a:pt x="15659" y="3779"/>
                    <a:pt x="15299" y="3059"/>
                    <a:pt x="15480" y="2519"/>
                  </a:cubicBezTo>
                  <a:cubicBezTo>
                    <a:pt x="15659" y="2519"/>
                    <a:pt x="16379" y="2879"/>
                    <a:pt x="16919" y="3599"/>
                  </a:cubicBezTo>
                  <a:cubicBezTo>
                    <a:pt x="16559" y="5219"/>
                    <a:pt x="15480" y="5039"/>
                    <a:pt x="15480" y="5039"/>
                  </a:cubicBezTo>
                  <a:cubicBezTo>
                    <a:pt x="15480" y="5039"/>
                    <a:pt x="14759" y="5039"/>
                    <a:pt x="14939" y="4320"/>
                  </a:cubicBezTo>
                  <a:close/>
                  <a:moveTo>
                    <a:pt x="8459" y="13859"/>
                  </a:moveTo>
                  <a:cubicBezTo>
                    <a:pt x="8280" y="14039"/>
                    <a:pt x="8100" y="14579"/>
                    <a:pt x="7919" y="15120"/>
                  </a:cubicBezTo>
                  <a:cubicBezTo>
                    <a:pt x="7740" y="15479"/>
                    <a:pt x="7560" y="15659"/>
                    <a:pt x="7379" y="15839"/>
                  </a:cubicBezTo>
                  <a:cubicBezTo>
                    <a:pt x="7020" y="16019"/>
                    <a:pt x="7020" y="16380"/>
                    <a:pt x="7020" y="16380"/>
                  </a:cubicBezTo>
                  <a:cubicBezTo>
                    <a:pt x="6840" y="17099"/>
                    <a:pt x="6840" y="17099"/>
                    <a:pt x="6840" y="17099"/>
                  </a:cubicBezTo>
                  <a:cubicBezTo>
                    <a:pt x="6840" y="17099"/>
                    <a:pt x="7020" y="17819"/>
                    <a:pt x="7199" y="17999"/>
                  </a:cubicBezTo>
                  <a:cubicBezTo>
                    <a:pt x="7199" y="18359"/>
                    <a:pt x="6660" y="19800"/>
                    <a:pt x="6660" y="19800"/>
                  </a:cubicBezTo>
                  <a:cubicBezTo>
                    <a:pt x="6119" y="19619"/>
                    <a:pt x="5939" y="19080"/>
                    <a:pt x="5760" y="18719"/>
                  </a:cubicBezTo>
                  <a:cubicBezTo>
                    <a:pt x="5760" y="18359"/>
                    <a:pt x="5400" y="18179"/>
                    <a:pt x="5579" y="17819"/>
                  </a:cubicBezTo>
                  <a:cubicBezTo>
                    <a:pt x="5579" y="17280"/>
                    <a:pt x="5219" y="17099"/>
                    <a:pt x="5040" y="16920"/>
                  </a:cubicBezTo>
                  <a:cubicBezTo>
                    <a:pt x="4859" y="16560"/>
                    <a:pt x="4679" y="16199"/>
                    <a:pt x="4679" y="16019"/>
                  </a:cubicBezTo>
                  <a:cubicBezTo>
                    <a:pt x="4679" y="15839"/>
                    <a:pt x="4140" y="15479"/>
                    <a:pt x="4140" y="15479"/>
                  </a:cubicBezTo>
                  <a:cubicBezTo>
                    <a:pt x="4140" y="15479"/>
                    <a:pt x="3240" y="14940"/>
                    <a:pt x="3059" y="14759"/>
                  </a:cubicBezTo>
                  <a:cubicBezTo>
                    <a:pt x="2880" y="14579"/>
                    <a:pt x="2700" y="13859"/>
                    <a:pt x="2700" y="13499"/>
                  </a:cubicBezTo>
                  <a:cubicBezTo>
                    <a:pt x="2700" y="13139"/>
                    <a:pt x="2880" y="12239"/>
                    <a:pt x="2880" y="12239"/>
                  </a:cubicBezTo>
                  <a:cubicBezTo>
                    <a:pt x="2880" y="12239"/>
                    <a:pt x="3240" y="11879"/>
                    <a:pt x="3059" y="11700"/>
                  </a:cubicBezTo>
                  <a:cubicBezTo>
                    <a:pt x="2700" y="11519"/>
                    <a:pt x="2700" y="10800"/>
                    <a:pt x="2700" y="10800"/>
                  </a:cubicBezTo>
                  <a:cubicBezTo>
                    <a:pt x="2339" y="10439"/>
                    <a:pt x="2339" y="10439"/>
                    <a:pt x="2339" y="10439"/>
                  </a:cubicBezTo>
                  <a:cubicBezTo>
                    <a:pt x="2339" y="10439"/>
                    <a:pt x="1980" y="9900"/>
                    <a:pt x="1800" y="9720"/>
                  </a:cubicBezTo>
                  <a:cubicBezTo>
                    <a:pt x="1800" y="9359"/>
                    <a:pt x="1800" y="9179"/>
                    <a:pt x="1980" y="8999"/>
                  </a:cubicBezTo>
                  <a:cubicBezTo>
                    <a:pt x="1980" y="8820"/>
                    <a:pt x="1800" y="8280"/>
                    <a:pt x="1800" y="8099"/>
                  </a:cubicBezTo>
                  <a:cubicBezTo>
                    <a:pt x="3599" y="3599"/>
                    <a:pt x="6660" y="2699"/>
                    <a:pt x="6660" y="2699"/>
                  </a:cubicBezTo>
                  <a:cubicBezTo>
                    <a:pt x="6840" y="3599"/>
                    <a:pt x="6840" y="3599"/>
                    <a:pt x="6840" y="3599"/>
                  </a:cubicBezTo>
                  <a:cubicBezTo>
                    <a:pt x="6840" y="3599"/>
                    <a:pt x="6300" y="3779"/>
                    <a:pt x="6119" y="3779"/>
                  </a:cubicBezTo>
                  <a:cubicBezTo>
                    <a:pt x="5760" y="3599"/>
                    <a:pt x="5579" y="3599"/>
                    <a:pt x="5579" y="3599"/>
                  </a:cubicBezTo>
                  <a:cubicBezTo>
                    <a:pt x="5219" y="4140"/>
                    <a:pt x="5219" y="4140"/>
                    <a:pt x="5219" y="4140"/>
                  </a:cubicBezTo>
                  <a:cubicBezTo>
                    <a:pt x="5219" y="4140"/>
                    <a:pt x="5040" y="4499"/>
                    <a:pt x="5040" y="4679"/>
                  </a:cubicBezTo>
                  <a:cubicBezTo>
                    <a:pt x="5040" y="4859"/>
                    <a:pt x="5219" y="5219"/>
                    <a:pt x="5219" y="5219"/>
                  </a:cubicBezTo>
                  <a:cubicBezTo>
                    <a:pt x="5219" y="5219"/>
                    <a:pt x="5760" y="5219"/>
                    <a:pt x="5760" y="5039"/>
                  </a:cubicBezTo>
                  <a:cubicBezTo>
                    <a:pt x="5760" y="4859"/>
                    <a:pt x="5760" y="4679"/>
                    <a:pt x="5760" y="4679"/>
                  </a:cubicBezTo>
                  <a:cubicBezTo>
                    <a:pt x="5579" y="4320"/>
                    <a:pt x="5579" y="4320"/>
                    <a:pt x="5579" y="4320"/>
                  </a:cubicBezTo>
                  <a:cubicBezTo>
                    <a:pt x="5579" y="4320"/>
                    <a:pt x="6119" y="4140"/>
                    <a:pt x="7199" y="4320"/>
                  </a:cubicBezTo>
                  <a:cubicBezTo>
                    <a:pt x="8459" y="4320"/>
                    <a:pt x="7919" y="5219"/>
                    <a:pt x="8459" y="5399"/>
                  </a:cubicBezTo>
                  <a:cubicBezTo>
                    <a:pt x="8999" y="5580"/>
                    <a:pt x="8100" y="6299"/>
                    <a:pt x="7919" y="6659"/>
                  </a:cubicBezTo>
                  <a:cubicBezTo>
                    <a:pt x="7740" y="7019"/>
                    <a:pt x="7379" y="6119"/>
                    <a:pt x="7379" y="6119"/>
                  </a:cubicBezTo>
                  <a:cubicBezTo>
                    <a:pt x="7379" y="6119"/>
                    <a:pt x="7740" y="5759"/>
                    <a:pt x="7199" y="5759"/>
                  </a:cubicBezTo>
                  <a:cubicBezTo>
                    <a:pt x="6660" y="5580"/>
                    <a:pt x="6300" y="6480"/>
                    <a:pt x="6660" y="6480"/>
                  </a:cubicBezTo>
                  <a:cubicBezTo>
                    <a:pt x="6840" y="6480"/>
                    <a:pt x="7199" y="6839"/>
                    <a:pt x="7020" y="7019"/>
                  </a:cubicBezTo>
                  <a:cubicBezTo>
                    <a:pt x="7020" y="7199"/>
                    <a:pt x="7020" y="7199"/>
                    <a:pt x="6840" y="7739"/>
                  </a:cubicBezTo>
                  <a:cubicBezTo>
                    <a:pt x="6479" y="8280"/>
                    <a:pt x="6119" y="8640"/>
                    <a:pt x="6119" y="8640"/>
                  </a:cubicBezTo>
                  <a:cubicBezTo>
                    <a:pt x="6119" y="8640"/>
                    <a:pt x="5760" y="8460"/>
                    <a:pt x="5939" y="8820"/>
                  </a:cubicBezTo>
                  <a:cubicBezTo>
                    <a:pt x="6119" y="9179"/>
                    <a:pt x="5939" y="9720"/>
                    <a:pt x="5939" y="9900"/>
                  </a:cubicBezTo>
                  <a:cubicBezTo>
                    <a:pt x="5939" y="10260"/>
                    <a:pt x="5219" y="9720"/>
                    <a:pt x="5219" y="9179"/>
                  </a:cubicBezTo>
                  <a:cubicBezTo>
                    <a:pt x="5040" y="8640"/>
                    <a:pt x="4499" y="9179"/>
                    <a:pt x="4319" y="9179"/>
                  </a:cubicBezTo>
                  <a:cubicBezTo>
                    <a:pt x="4140" y="9179"/>
                    <a:pt x="3780" y="8999"/>
                    <a:pt x="3780" y="8820"/>
                  </a:cubicBezTo>
                  <a:cubicBezTo>
                    <a:pt x="3599" y="8640"/>
                    <a:pt x="2700" y="9359"/>
                    <a:pt x="2520" y="9359"/>
                  </a:cubicBezTo>
                  <a:cubicBezTo>
                    <a:pt x="2339" y="9540"/>
                    <a:pt x="2339" y="9900"/>
                    <a:pt x="2700" y="9720"/>
                  </a:cubicBezTo>
                  <a:cubicBezTo>
                    <a:pt x="3059" y="9540"/>
                    <a:pt x="3420" y="9720"/>
                    <a:pt x="3420" y="10079"/>
                  </a:cubicBezTo>
                  <a:cubicBezTo>
                    <a:pt x="3240" y="10439"/>
                    <a:pt x="2880" y="10260"/>
                    <a:pt x="2880" y="10439"/>
                  </a:cubicBezTo>
                  <a:cubicBezTo>
                    <a:pt x="3059" y="10800"/>
                    <a:pt x="3420" y="10980"/>
                    <a:pt x="3420" y="11339"/>
                  </a:cubicBezTo>
                  <a:cubicBezTo>
                    <a:pt x="3599" y="11700"/>
                    <a:pt x="4499" y="11339"/>
                    <a:pt x="4859" y="11160"/>
                  </a:cubicBezTo>
                  <a:cubicBezTo>
                    <a:pt x="5040" y="11160"/>
                    <a:pt x="5939" y="10980"/>
                    <a:pt x="5939" y="11339"/>
                  </a:cubicBezTo>
                  <a:cubicBezTo>
                    <a:pt x="6119" y="11700"/>
                    <a:pt x="7020" y="11879"/>
                    <a:pt x="7379" y="11879"/>
                  </a:cubicBezTo>
                  <a:cubicBezTo>
                    <a:pt x="7740" y="12059"/>
                    <a:pt x="8280" y="12059"/>
                    <a:pt x="8819" y="12420"/>
                  </a:cubicBezTo>
                  <a:cubicBezTo>
                    <a:pt x="9179" y="12960"/>
                    <a:pt x="8459" y="13679"/>
                    <a:pt x="8459" y="13859"/>
                  </a:cubicBezTo>
                  <a:close/>
                  <a:moveTo>
                    <a:pt x="10619" y="2519"/>
                  </a:moveTo>
                  <a:cubicBezTo>
                    <a:pt x="10439" y="3059"/>
                    <a:pt x="9719" y="3599"/>
                    <a:pt x="9900" y="3779"/>
                  </a:cubicBezTo>
                  <a:cubicBezTo>
                    <a:pt x="9900" y="3959"/>
                    <a:pt x="9900" y="4859"/>
                    <a:pt x="9179" y="4140"/>
                  </a:cubicBezTo>
                  <a:cubicBezTo>
                    <a:pt x="8459" y="3419"/>
                    <a:pt x="7740" y="3239"/>
                    <a:pt x="7919" y="2699"/>
                  </a:cubicBezTo>
                  <a:cubicBezTo>
                    <a:pt x="7919" y="2519"/>
                    <a:pt x="8639" y="2519"/>
                    <a:pt x="8639" y="2339"/>
                  </a:cubicBezTo>
                  <a:cubicBezTo>
                    <a:pt x="9539" y="1259"/>
                    <a:pt x="11159" y="1439"/>
                    <a:pt x="11339" y="1799"/>
                  </a:cubicBezTo>
                  <a:cubicBezTo>
                    <a:pt x="10979" y="2159"/>
                    <a:pt x="10619" y="1979"/>
                    <a:pt x="10619" y="2519"/>
                  </a:cubicBezTo>
                  <a:close/>
                  <a:moveTo>
                    <a:pt x="19259" y="11160"/>
                  </a:moveTo>
                  <a:cubicBezTo>
                    <a:pt x="19259" y="11160"/>
                    <a:pt x="19619" y="11700"/>
                    <a:pt x="20160" y="11700"/>
                  </a:cubicBezTo>
                  <a:cubicBezTo>
                    <a:pt x="19800" y="15659"/>
                    <a:pt x="16559" y="18359"/>
                    <a:pt x="16559" y="18359"/>
                  </a:cubicBezTo>
                  <a:cubicBezTo>
                    <a:pt x="16019" y="17819"/>
                    <a:pt x="16199" y="17280"/>
                    <a:pt x="16199" y="17280"/>
                  </a:cubicBezTo>
                  <a:cubicBezTo>
                    <a:pt x="16379" y="16560"/>
                    <a:pt x="16379" y="16560"/>
                    <a:pt x="16379" y="16560"/>
                  </a:cubicBezTo>
                  <a:cubicBezTo>
                    <a:pt x="16379" y="15300"/>
                    <a:pt x="16379" y="15300"/>
                    <a:pt x="16379" y="15300"/>
                  </a:cubicBezTo>
                  <a:cubicBezTo>
                    <a:pt x="16379" y="15300"/>
                    <a:pt x="16379" y="13859"/>
                    <a:pt x="15120" y="14579"/>
                  </a:cubicBezTo>
                  <a:cubicBezTo>
                    <a:pt x="13859" y="14940"/>
                    <a:pt x="14399" y="14940"/>
                    <a:pt x="12959" y="14940"/>
                  </a:cubicBezTo>
                  <a:cubicBezTo>
                    <a:pt x="11519" y="15120"/>
                    <a:pt x="11879" y="12059"/>
                    <a:pt x="11879" y="12059"/>
                  </a:cubicBezTo>
                  <a:cubicBezTo>
                    <a:pt x="11879" y="7739"/>
                    <a:pt x="15120" y="10980"/>
                    <a:pt x="15120" y="10980"/>
                  </a:cubicBezTo>
                  <a:cubicBezTo>
                    <a:pt x="17099" y="12420"/>
                    <a:pt x="17459" y="10079"/>
                    <a:pt x="17459" y="10079"/>
                  </a:cubicBezTo>
                  <a:cubicBezTo>
                    <a:pt x="18719" y="9540"/>
                    <a:pt x="18719" y="9540"/>
                    <a:pt x="18719" y="9540"/>
                  </a:cubicBezTo>
                  <a:cubicBezTo>
                    <a:pt x="18899" y="8820"/>
                    <a:pt x="18899" y="8820"/>
                    <a:pt x="18899" y="8820"/>
                  </a:cubicBezTo>
                  <a:cubicBezTo>
                    <a:pt x="18719" y="7919"/>
                    <a:pt x="18719" y="7919"/>
                    <a:pt x="18719" y="7919"/>
                  </a:cubicBezTo>
                  <a:cubicBezTo>
                    <a:pt x="16740" y="7019"/>
                    <a:pt x="16740" y="7019"/>
                    <a:pt x="16740" y="7019"/>
                  </a:cubicBezTo>
                  <a:cubicBezTo>
                    <a:pt x="16740" y="7019"/>
                    <a:pt x="16379" y="7739"/>
                    <a:pt x="16919" y="8640"/>
                  </a:cubicBezTo>
                  <a:cubicBezTo>
                    <a:pt x="16919" y="8640"/>
                    <a:pt x="16740" y="9540"/>
                    <a:pt x="16379" y="9359"/>
                  </a:cubicBezTo>
                  <a:cubicBezTo>
                    <a:pt x="15120" y="8640"/>
                    <a:pt x="15120" y="8640"/>
                    <a:pt x="15120" y="8640"/>
                  </a:cubicBezTo>
                  <a:cubicBezTo>
                    <a:pt x="15120" y="8640"/>
                    <a:pt x="14759" y="8460"/>
                    <a:pt x="14219" y="8820"/>
                  </a:cubicBezTo>
                  <a:cubicBezTo>
                    <a:pt x="13499" y="9359"/>
                    <a:pt x="12419" y="8820"/>
                    <a:pt x="12419" y="8820"/>
                  </a:cubicBezTo>
                  <a:cubicBezTo>
                    <a:pt x="12419" y="8820"/>
                    <a:pt x="12419" y="8280"/>
                    <a:pt x="13139" y="7919"/>
                  </a:cubicBezTo>
                  <a:cubicBezTo>
                    <a:pt x="13679" y="7560"/>
                    <a:pt x="13679" y="7560"/>
                    <a:pt x="13679" y="7560"/>
                  </a:cubicBezTo>
                  <a:cubicBezTo>
                    <a:pt x="13679" y="7560"/>
                    <a:pt x="13499" y="6839"/>
                    <a:pt x="13679" y="6299"/>
                  </a:cubicBezTo>
                  <a:cubicBezTo>
                    <a:pt x="13859" y="5759"/>
                    <a:pt x="14039" y="6299"/>
                    <a:pt x="14579" y="5939"/>
                  </a:cubicBezTo>
                  <a:cubicBezTo>
                    <a:pt x="15120" y="5580"/>
                    <a:pt x="15480" y="6659"/>
                    <a:pt x="16199" y="6480"/>
                  </a:cubicBezTo>
                  <a:cubicBezTo>
                    <a:pt x="16919" y="6480"/>
                    <a:pt x="16559" y="6299"/>
                    <a:pt x="17099" y="5939"/>
                  </a:cubicBezTo>
                  <a:cubicBezTo>
                    <a:pt x="17639" y="5759"/>
                    <a:pt x="17999" y="6480"/>
                    <a:pt x="17999" y="6480"/>
                  </a:cubicBezTo>
                  <a:cubicBezTo>
                    <a:pt x="19079" y="6659"/>
                    <a:pt x="19079" y="6659"/>
                    <a:pt x="19079" y="6659"/>
                  </a:cubicBezTo>
                  <a:cubicBezTo>
                    <a:pt x="19079" y="6659"/>
                    <a:pt x="18899" y="5399"/>
                    <a:pt x="18899" y="5759"/>
                  </a:cubicBezTo>
                  <a:cubicBezTo>
                    <a:pt x="19619" y="6839"/>
                    <a:pt x="20519" y="9900"/>
                    <a:pt x="20160" y="10439"/>
                  </a:cubicBezTo>
                  <a:cubicBezTo>
                    <a:pt x="19980" y="10260"/>
                    <a:pt x="19800" y="10260"/>
                    <a:pt x="19800" y="10260"/>
                  </a:cubicBezTo>
                  <a:cubicBezTo>
                    <a:pt x="18539" y="10260"/>
                    <a:pt x="18539" y="10260"/>
                    <a:pt x="18539" y="10260"/>
                  </a:cubicBezTo>
                  <a:lnTo>
                    <a:pt x="19259" y="111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914400">
                <a:defRPr/>
              </a:pPr>
              <a:endParaRPr lang="es-ES" sz="1800" dirty="0">
                <a:solidFill>
                  <a:srgbClr val="000000"/>
                </a:solidFill>
                <a:latin typeface="Calibri" charset="0"/>
                <a:cs typeface="Calibri" charset="0"/>
                <a:sym typeface="Calibri" charset="0"/>
              </a:endParaRPr>
            </a:p>
          </p:txBody>
        </p:sp>
        <p:sp>
          <p:nvSpPr>
            <p:cNvPr id="82" name="AutoShape 13"/>
            <p:cNvSpPr>
              <a:spLocks/>
            </p:cNvSpPr>
            <p:nvPr/>
          </p:nvSpPr>
          <p:spPr bwMode="auto">
            <a:xfrm>
              <a:off x="8448145" y="6039473"/>
              <a:ext cx="1939925" cy="3616325"/>
            </a:xfrm>
            <a:custGeom>
              <a:avLst/>
              <a:gdLst>
                <a:gd name="T0" fmla="+- 0 11588 1577"/>
                <a:gd name="T1" fmla="*/ T0 w 20023"/>
                <a:gd name="T2" fmla="*/ 10800 h 21600"/>
                <a:gd name="T3" fmla="+- 0 11588 1577"/>
                <a:gd name="T4" fmla="*/ T3 w 20023"/>
                <a:gd name="T5" fmla="*/ 10800 h 21600"/>
                <a:gd name="T6" fmla="+- 0 11588 1577"/>
                <a:gd name="T7" fmla="*/ T6 w 20023"/>
                <a:gd name="T8" fmla="*/ 10800 h 21600"/>
                <a:gd name="T9" fmla="+- 0 11588 1577"/>
                <a:gd name="T10" fmla="*/ T9 w 20023"/>
                <a:gd name="T11" fmla="*/ 10800 h 21600"/>
              </a:gdLst>
              <a:ahLst/>
              <a:cxnLst>
                <a:cxn ang="0">
                  <a:pos x="T1" y="T2"/>
                </a:cxn>
                <a:cxn ang="0">
                  <a:pos x="T4" y="T5"/>
                </a:cxn>
                <a:cxn ang="0">
                  <a:pos x="T7" y="T8"/>
                </a:cxn>
                <a:cxn ang="0">
                  <a:pos x="T10" y="T11"/>
                </a:cxn>
              </a:cxnLst>
              <a:rect l="0" t="0" r="r" b="b"/>
              <a:pathLst>
                <a:path w="20023" h="21600">
                  <a:moveTo>
                    <a:pt x="20022" y="16855"/>
                  </a:moveTo>
                  <a:cubicBezTo>
                    <a:pt x="4795" y="21600"/>
                    <a:pt x="4795" y="21600"/>
                    <a:pt x="4795" y="21600"/>
                  </a:cubicBezTo>
                  <a:cubicBezTo>
                    <a:pt x="-1469" y="14857"/>
                    <a:pt x="-1577" y="6804"/>
                    <a:pt x="4363" y="0"/>
                  </a:cubicBezTo>
                  <a:cubicBezTo>
                    <a:pt x="19807" y="4494"/>
                    <a:pt x="19807" y="4494"/>
                    <a:pt x="19807" y="4494"/>
                  </a:cubicBezTo>
                  <a:cubicBezTo>
                    <a:pt x="18187" y="6305"/>
                    <a:pt x="17323" y="8365"/>
                    <a:pt x="17323" y="10550"/>
                  </a:cubicBezTo>
                  <a:cubicBezTo>
                    <a:pt x="17323" y="12860"/>
                    <a:pt x="18295" y="14982"/>
                    <a:pt x="20022" y="16855"/>
                  </a:cubicBezTo>
                  <a:close/>
                </a:path>
              </a:pathLst>
            </a:custGeom>
            <a:solidFill>
              <a:schemeClr val="bg1">
                <a:lumMod val="65000"/>
              </a:schemeClr>
            </a:solidFill>
            <a:ln>
              <a:noFill/>
            </a:ln>
            <a:effectLst/>
          </p:spPr>
          <p:txBody>
            <a:bodyPr lIns="45719" tIns="45719" rIns="45719" bIns="45719"/>
            <a:lstStyle/>
            <a:p>
              <a:pPr algn="l" defTabSz="914400">
                <a:defRPr/>
              </a:pPr>
              <a:endParaRPr lang="es-ES" sz="1800" dirty="0">
                <a:solidFill>
                  <a:srgbClr val="000000"/>
                </a:solidFill>
                <a:latin typeface="Calibri" charset="0"/>
                <a:cs typeface="Calibri" charset="0"/>
                <a:sym typeface="Calibri" charset="0"/>
              </a:endParaRPr>
            </a:p>
          </p:txBody>
        </p:sp>
        <p:sp>
          <p:nvSpPr>
            <p:cNvPr id="83" name="AutoShape 14"/>
            <p:cNvSpPr>
              <a:spLocks/>
            </p:cNvSpPr>
            <p:nvPr/>
          </p:nvSpPr>
          <p:spPr bwMode="auto">
            <a:xfrm>
              <a:off x="10338858" y="5775948"/>
              <a:ext cx="4067175" cy="407193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7BBD32"/>
            </a:solidFill>
            <a:ln>
              <a:noFill/>
            </a:ln>
            <a:effectLst/>
          </p:spPr>
          <p:txBody>
            <a:bodyPr lIns="45719" tIns="45719" rIns="45719" bIns="45719"/>
            <a:lstStyle/>
            <a:p>
              <a:pPr algn="l" defTabSz="914400">
                <a:defRPr/>
              </a:pPr>
              <a:endParaRPr lang="es-ES" sz="1800" dirty="0">
                <a:solidFill>
                  <a:srgbClr val="000000"/>
                </a:solidFill>
                <a:latin typeface="Calibri" charset="0"/>
                <a:cs typeface="Calibri" charset="0"/>
                <a:sym typeface="Calibri" charset="0"/>
              </a:endParaRPr>
            </a:p>
          </p:txBody>
        </p:sp>
        <p:sp>
          <p:nvSpPr>
            <p:cNvPr id="90" name="AutoShape 21"/>
            <p:cNvSpPr>
              <a:spLocks/>
            </p:cNvSpPr>
            <p:nvPr/>
          </p:nvSpPr>
          <p:spPr bwMode="auto">
            <a:xfrm>
              <a:off x="16937697" y="5049752"/>
              <a:ext cx="5255564" cy="862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3500" dirty="0">
                  <a:solidFill>
                    <a:srgbClr val="53585F"/>
                  </a:solidFill>
                  <a:latin typeface="Avenir Light"/>
                  <a:cs typeface="Avenir Light"/>
                </a:rPr>
                <a:t>VIRTUAL OFFICE</a:t>
              </a:r>
              <a:endParaRPr lang="es-ES" sz="3500" dirty="0">
                <a:latin typeface="Avenir Light"/>
                <a:cs typeface="Avenir Light"/>
              </a:endParaRPr>
            </a:p>
          </p:txBody>
        </p:sp>
        <p:sp>
          <p:nvSpPr>
            <p:cNvPr id="92" name="AutoShape 23"/>
            <p:cNvSpPr>
              <a:spLocks/>
            </p:cNvSpPr>
            <p:nvPr/>
          </p:nvSpPr>
          <p:spPr bwMode="auto">
            <a:xfrm>
              <a:off x="16937696" y="7443702"/>
              <a:ext cx="5702607"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3500" dirty="0">
                  <a:solidFill>
                    <a:srgbClr val="53585F"/>
                  </a:solidFill>
                  <a:latin typeface="Avenir Light"/>
                  <a:cs typeface="Avenir Light"/>
                </a:rPr>
                <a:t>DATACENTRE</a:t>
              </a:r>
              <a:endParaRPr lang="es-ES" sz="3500" dirty="0">
                <a:latin typeface="Avenir Light"/>
                <a:cs typeface="Avenir Light"/>
              </a:endParaRPr>
            </a:p>
          </p:txBody>
        </p:sp>
        <p:sp>
          <p:nvSpPr>
            <p:cNvPr id="94" name="AutoShape 25"/>
            <p:cNvSpPr>
              <a:spLocks/>
            </p:cNvSpPr>
            <p:nvPr/>
          </p:nvSpPr>
          <p:spPr bwMode="auto">
            <a:xfrm>
              <a:off x="16937696" y="9650327"/>
              <a:ext cx="5016807"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3500" dirty="0">
                  <a:solidFill>
                    <a:srgbClr val="53585F"/>
                  </a:solidFill>
                  <a:latin typeface="Avenir Light"/>
                  <a:cs typeface="Avenir Light"/>
                </a:rPr>
                <a:t>MANAGED IT SERVICES</a:t>
              </a:r>
              <a:endParaRPr lang="es-ES" sz="3500" dirty="0">
                <a:latin typeface="Avenir Light"/>
                <a:cs typeface="Avenir Light"/>
              </a:endParaRPr>
            </a:p>
          </p:txBody>
        </p:sp>
        <p:sp>
          <p:nvSpPr>
            <p:cNvPr id="96" name="AutoShape 27"/>
            <p:cNvSpPr>
              <a:spLocks/>
            </p:cNvSpPr>
            <p:nvPr/>
          </p:nvSpPr>
          <p:spPr bwMode="auto">
            <a:xfrm>
              <a:off x="341992" y="5156586"/>
              <a:ext cx="7164186" cy="7551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r">
                <a:defRPr/>
              </a:pPr>
              <a:r>
                <a:rPr lang="es-ES" sz="3500" dirty="0">
                  <a:solidFill>
                    <a:srgbClr val="53585F"/>
                  </a:solidFill>
                  <a:latin typeface="Avenir Light"/>
                  <a:cs typeface="Avenir Light"/>
                </a:rPr>
                <a:t> IP TELEPHONY AND VOICE</a:t>
              </a:r>
              <a:endParaRPr lang="es-ES" sz="3500" dirty="0">
                <a:latin typeface="Avenir Light"/>
                <a:cs typeface="Avenir Light"/>
              </a:endParaRPr>
            </a:p>
          </p:txBody>
        </p:sp>
        <p:sp>
          <p:nvSpPr>
            <p:cNvPr id="98" name="AutoShape 29"/>
            <p:cNvSpPr>
              <a:spLocks/>
            </p:cNvSpPr>
            <p:nvPr/>
          </p:nvSpPr>
          <p:spPr bwMode="auto">
            <a:xfrm>
              <a:off x="632484" y="7443702"/>
              <a:ext cx="6873694"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r">
                <a:defRPr/>
              </a:pPr>
              <a:r>
                <a:rPr lang="es-ES" sz="3500" dirty="0">
                  <a:solidFill>
                    <a:srgbClr val="53585F"/>
                  </a:solidFill>
                  <a:latin typeface="Avenir Light"/>
                  <a:cs typeface="Avenir Light"/>
                </a:rPr>
                <a:t>INTERNET AND DATA</a:t>
              </a:r>
              <a:endParaRPr lang="es-ES" sz="3500" dirty="0">
                <a:latin typeface="Avenir Light"/>
                <a:cs typeface="Avenir Light"/>
              </a:endParaRPr>
            </a:p>
          </p:txBody>
        </p:sp>
        <p:sp>
          <p:nvSpPr>
            <p:cNvPr id="100" name="AutoShape 31"/>
            <p:cNvSpPr>
              <a:spLocks/>
            </p:cNvSpPr>
            <p:nvPr/>
          </p:nvSpPr>
          <p:spPr bwMode="auto">
            <a:xfrm>
              <a:off x="1712659" y="9650327"/>
              <a:ext cx="5793520"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r">
                <a:defRPr/>
              </a:pPr>
              <a:r>
                <a:rPr lang="es-ES" sz="3500" dirty="0">
                  <a:solidFill>
                    <a:srgbClr val="53585F"/>
                  </a:solidFill>
                  <a:latin typeface="Avenir Light"/>
                  <a:cs typeface="Avenir Light"/>
                </a:rPr>
                <a:t>CLOUD</a:t>
              </a:r>
              <a:endParaRPr lang="es-ES" sz="3500" dirty="0">
                <a:latin typeface="Avenir Light"/>
                <a:cs typeface="Avenir Light"/>
              </a:endParaRPr>
            </a:p>
          </p:txBody>
        </p:sp>
        <p:pic>
          <p:nvPicPr>
            <p:cNvPr id="109" name="Picture 108" descr="voip-phone-icon.png"/>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0298202" y="4860960"/>
              <a:ext cx="618594" cy="618594"/>
            </a:xfrm>
            <a:prstGeom prst="rect">
              <a:avLst/>
            </a:prstGeom>
          </p:spPr>
        </p:pic>
        <p:sp>
          <p:nvSpPr>
            <p:cNvPr id="110" name="AutoShape 17"/>
            <p:cNvSpPr>
              <a:spLocks/>
            </p:cNvSpPr>
            <p:nvPr/>
          </p:nvSpPr>
          <p:spPr bwMode="auto">
            <a:xfrm>
              <a:off x="10388070" y="9959456"/>
              <a:ext cx="714375" cy="715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47700">
                <a:defRPr/>
              </a:pPr>
              <a:endParaRPr lang="es-ES" sz="4200" dirty="0">
                <a:effectLst>
                  <a:outerShdw blurRad="38100" dist="38100" dir="2700000" algn="tl">
                    <a:srgbClr val="DDDDDD"/>
                  </a:outerShdw>
                </a:effectLst>
                <a:latin typeface="Gill Sans" charset="0"/>
                <a:cs typeface="Gill Sans" charset="0"/>
                <a:sym typeface="Gill Sans" charset="0"/>
              </a:endParaRPr>
            </a:p>
          </p:txBody>
        </p:sp>
        <p:pic>
          <p:nvPicPr>
            <p:cNvPr id="16391" name="Picture 16390" descr="fully-managed-icon.png"/>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3664320" y="10044113"/>
              <a:ext cx="700438" cy="706528"/>
            </a:xfrm>
            <a:prstGeom prst="rect">
              <a:avLst/>
            </a:prstGeom>
          </p:spPr>
        </p:pic>
        <p:pic>
          <p:nvPicPr>
            <p:cNvPr id="16392" name="Picture 16391" descr="network-icon.png"/>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8804843" y="7133260"/>
              <a:ext cx="1061685" cy="1061685"/>
            </a:xfrm>
            <a:prstGeom prst="rect">
              <a:avLst/>
            </a:prstGeom>
          </p:spPr>
        </p:pic>
        <p:sp>
          <p:nvSpPr>
            <p:cNvPr id="120" name="AutoShape 32"/>
            <p:cNvSpPr>
              <a:spLocks/>
            </p:cNvSpPr>
            <p:nvPr/>
          </p:nvSpPr>
          <p:spPr bwMode="auto">
            <a:xfrm>
              <a:off x="13694480" y="4870836"/>
              <a:ext cx="698500"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14020"/>
                  </a:moveTo>
                  <a:cubicBezTo>
                    <a:pt x="20951" y="14020"/>
                    <a:pt x="21161" y="14125"/>
                    <a:pt x="21335" y="14334"/>
                  </a:cubicBezTo>
                  <a:cubicBezTo>
                    <a:pt x="21511" y="14548"/>
                    <a:pt x="21599" y="14810"/>
                    <a:pt x="21599" y="15115"/>
                  </a:cubicBezTo>
                  <a:lnTo>
                    <a:pt x="21599" y="20504"/>
                  </a:lnTo>
                  <a:cubicBezTo>
                    <a:pt x="21599" y="20815"/>
                    <a:pt x="21511" y="21071"/>
                    <a:pt x="21335" y="21285"/>
                  </a:cubicBezTo>
                  <a:cubicBezTo>
                    <a:pt x="21161" y="21494"/>
                    <a:pt x="20951" y="21600"/>
                    <a:pt x="20708" y="21600"/>
                  </a:cubicBezTo>
                  <a:lnTo>
                    <a:pt x="16197" y="21600"/>
                  </a:lnTo>
                  <a:cubicBezTo>
                    <a:pt x="15940" y="21600"/>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1" y="20815"/>
                    <a:pt x="7651" y="20504"/>
                  </a:cubicBezTo>
                  <a:lnTo>
                    <a:pt x="7651" y="15115"/>
                  </a:lnTo>
                  <a:cubicBezTo>
                    <a:pt x="7651"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600"/>
                    <a:pt x="5402" y="21600"/>
                  </a:cubicBezTo>
                  <a:lnTo>
                    <a:pt x="913" y="21600"/>
                  </a:lnTo>
                  <a:cubicBezTo>
                    <a:pt x="658" y="21600"/>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8"/>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8"/>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69792" y="7910153"/>
            <a:ext cx="3048000" cy="1257300"/>
          </a:xfrm>
          <a:prstGeom prst="rect">
            <a:avLst/>
          </a:prstGeom>
        </p:spPr>
      </p:pic>
    </p:spTree>
    <p:extLst>
      <p:ext uri="{BB962C8B-B14F-4D97-AF65-F5344CB8AC3E}">
        <p14:creationId xmlns:p14="http://schemas.microsoft.com/office/powerpoint/2010/main" val="28202162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dissolve">
                                      <p:cBhvr>
                                        <p:cTn id="7" dur="500"/>
                                        <p:tgtEl>
                                          <p:spTgt spid="10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 calcmode="lin" valueType="num">
                                      <p:cBhvr additive="base">
                                        <p:cTn id="11" dur="500" fill="hold"/>
                                        <p:tgtEl>
                                          <p:spTgt spid="103"/>
                                        </p:tgtEl>
                                        <p:attrNameLst>
                                          <p:attrName>ppt_x</p:attrName>
                                        </p:attrNameLst>
                                      </p:cBhvr>
                                      <p:tavLst>
                                        <p:tav tm="0">
                                          <p:val>
                                            <p:strVal val="1+#ppt_w/2"/>
                                          </p:val>
                                        </p:tav>
                                        <p:tav tm="100000">
                                          <p:val>
                                            <p:strVal val="#ppt_x"/>
                                          </p:val>
                                        </p:tav>
                                      </p:tavLst>
                                    </p:anim>
                                    <p:anim calcmode="lin" valueType="num">
                                      <p:cBhvr additive="base">
                                        <p:cTn id="12" dur="500" fill="hold"/>
                                        <p:tgtEl>
                                          <p:spTgt spid="10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105"/>
                                        </p:tgtEl>
                                        <p:attrNameLst>
                                          <p:attrName>style.visibility</p:attrName>
                                        </p:attrNameLst>
                                      </p:cBhvr>
                                      <p:to>
                                        <p:strVal val="visible"/>
                                      </p:to>
                                    </p:set>
                                    <p:anim calcmode="lin" valueType="num">
                                      <p:cBhvr additive="base">
                                        <p:cTn id="16" dur="500" fill="hold"/>
                                        <p:tgtEl>
                                          <p:spTgt spid="105"/>
                                        </p:tgtEl>
                                        <p:attrNameLst>
                                          <p:attrName>ppt_x</p:attrName>
                                        </p:attrNameLst>
                                      </p:cBhvr>
                                      <p:tavLst>
                                        <p:tav tm="0">
                                          <p:val>
                                            <p:strVal val="1+#ppt_w/2"/>
                                          </p:val>
                                        </p:tav>
                                        <p:tav tm="100000">
                                          <p:val>
                                            <p:strVal val="#ppt_x"/>
                                          </p:val>
                                        </p:tav>
                                      </p:tavLst>
                                    </p:anim>
                                    <p:anim calcmode="lin" valueType="num">
                                      <p:cBhvr additive="base">
                                        <p:cTn id="17" dur="500" fill="hold"/>
                                        <p:tgtEl>
                                          <p:spTgt spid="10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wipe(left)">
                                      <p:cBhvr>
                                        <p:cTn id="21"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utoUpdateAnimBg="0"/>
      <p:bldP spid="10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2755900" y="2816225"/>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Gill Sans" charset="0"/>
              <a:cs typeface="Gill Sans" charset="0"/>
              <a:sym typeface="Gill Sans" charset="0"/>
            </a:endParaRPr>
          </a:p>
        </p:txBody>
      </p:sp>
      <p:sp>
        <p:nvSpPr>
          <p:cNvPr id="17414" name="AutoShape 6"/>
          <p:cNvSpPr>
            <a:spLocks/>
          </p:cNvSpPr>
          <p:nvPr/>
        </p:nvSpPr>
        <p:spPr bwMode="auto">
          <a:xfrm>
            <a:off x="1131619" y="1289050"/>
            <a:ext cx="1322388" cy="132238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1D5B94"/>
          </a:solidFill>
          <a:ln w="25400" cap="flat" cmpd="sng">
            <a:solidFill>
              <a:srgbClr val="000000">
                <a:alpha val="0"/>
              </a:srgbClr>
            </a:solidFill>
            <a:prstDash val="solid"/>
            <a:miter lim="0"/>
            <a:headEnd/>
            <a:tailEnd/>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17418" name="AutoShape 10"/>
          <p:cNvSpPr>
            <a:spLocks/>
          </p:cNvSpPr>
          <p:nvPr/>
        </p:nvSpPr>
        <p:spPr bwMode="auto">
          <a:xfrm>
            <a:off x="19060293" y="4271257"/>
            <a:ext cx="479425" cy="481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600"/>
                  <a:pt x="10798" y="21600"/>
                </a:cubicBezTo>
                <a:cubicBezTo>
                  <a:pt x="10553" y="21600"/>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17419" name="AutoShape 11"/>
          <p:cNvSpPr>
            <a:spLocks/>
          </p:cNvSpPr>
          <p:nvPr/>
        </p:nvSpPr>
        <p:spPr bwMode="auto">
          <a:xfrm>
            <a:off x="14090108" y="4298764"/>
            <a:ext cx="481013" cy="396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3"/>
                  <a:pt x="21335" y="310"/>
                </a:cubicBezTo>
                <a:cubicBezTo>
                  <a:pt x="21511" y="518"/>
                  <a:pt x="21599" y="760"/>
                  <a:pt x="21599" y="1048"/>
                </a:cubicBezTo>
                <a:lnTo>
                  <a:pt x="21599" y="16238"/>
                </a:lnTo>
                <a:cubicBezTo>
                  <a:pt x="21599" y="16523"/>
                  <a:pt x="21511" y="16767"/>
                  <a:pt x="21335" y="16969"/>
                </a:cubicBezTo>
                <a:cubicBezTo>
                  <a:pt x="21161" y="17173"/>
                  <a:pt x="20943" y="17274"/>
                  <a:pt x="20684" y="17274"/>
                </a:cubicBezTo>
                <a:lnTo>
                  <a:pt x="19807" y="17274"/>
                </a:lnTo>
                <a:lnTo>
                  <a:pt x="19807" y="17369"/>
                </a:lnTo>
                <a:cubicBezTo>
                  <a:pt x="19807" y="17948"/>
                  <a:pt x="19709" y="18498"/>
                  <a:pt x="19513" y="19017"/>
                </a:cubicBezTo>
                <a:cubicBezTo>
                  <a:pt x="19317" y="19535"/>
                  <a:pt x="19060" y="19984"/>
                  <a:pt x="18746" y="20361"/>
                </a:cubicBezTo>
                <a:cubicBezTo>
                  <a:pt x="18433" y="20738"/>
                  <a:pt x="18051" y="21038"/>
                  <a:pt x="17608" y="21263"/>
                </a:cubicBezTo>
                <a:cubicBezTo>
                  <a:pt x="17167" y="21487"/>
                  <a:pt x="16697" y="21599"/>
                  <a:pt x="16197" y="21599"/>
                </a:cubicBezTo>
                <a:cubicBezTo>
                  <a:pt x="15705" y="21599"/>
                  <a:pt x="15237" y="21487"/>
                  <a:pt x="14796" y="21263"/>
                </a:cubicBezTo>
                <a:cubicBezTo>
                  <a:pt x="14353" y="21038"/>
                  <a:pt x="13973" y="20738"/>
                  <a:pt x="13653" y="20361"/>
                </a:cubicBezTo>
                <a:cubicBezTo>
                  <a:pt x="13332" y="19984"/>
                  <a:pt x="13077" y="19535"/>
                  <a:pt x="12886" y="19017"/>
                </a:cubicBezTo>
                <a:cubicBezTo>
                  <a:pt x="12695" y="18498"/>
                  <a:pt x="12600" y="17948"/>
                  <a:pt x="12600" y="17369"/>
                </a:cubicBezTo>
                <a:lnTo>
                  <a:pt x="12600" y="17274"/>
                </a:lnTo>
                <a:lnTo>
                  <a:pt x="9000" y="17274"/>
                </a:lnTo>
                <a:lnTo>
                  <a:pt x="9000" y="17369"/>
                </a:lnTo>
                <a:cubicBezTo>
                  <a:pt x="9000" y="17948"/>
                  <a:pt x="8904" y="18498"/>
                  <a:pt x="8713" y="19017"/>
                </a:cubicBezTo>
                <a:cubicBezTo>
                  <a:pt x="8522" y="19535"/>
                  <a:pt x="8265" y="19984"/>
                  <a:pt x="7946" y="20361"/>
                </a:cubicBezTo>
                <a:cubicBezTo>
                  <a:pt x="7628" y="20738"/>
                  <a:pt x="7244" y="21038"/>
                  <a:pt x="6803" y="21263"/>
                </a:cubicBezTo>
                <a:cubicBezTo>
                  <a:pt x="6360" y="21487"/>
                  <a:pt x="5894" y="21599"/>
                  <a:pt x="5402" y="21599"/>
                </a:cubicBezTo>
                <a:cubicBezTo>
                  <a:pt x="4910" y="21599"/>
                  <a:pt x="4442" y="21487"/>
                  <a:pt x="4004" y="21263"/>
                </a:cubicBezTo>
                <a:cubicBezTo>
                  <a:pt x="3558" y="21038"/>
                  <a:pt x="3178" y="20738"/>
                  <a:pt x="2857" y="20361"/>
                </a:cubicBezTo>
                <a:cubicBezTo>
                  <a:pt x="2537" y="19984"/>
                  <a:pt x="2282" y="19535"/>
                  <a:pt x="2091" y="19017"/>
                </a:cubicBezTo>
                <a:cubicBezTo>
                  <a:pt x="1900" y="18498"/>
                  <a:pt x="1804" y="17948"/>
                  <a:pt x="1804" y="17369"/>
                </a:cubicBezTo>
                <a:lnTo>
                  <a:pt x="1804" y="17274"/>
                </a:lnTo>
                <a:lnTo>
                  <a:pt x="891" y="17274"/>
                </a:lnTo>
                <a:cubicBezTo>
                  <a:pt x="646" y="17274"/>
                  <a:pt x="438" y="17168"/>
                  <a:pt x="262" y="16960"/>
                </a:cubicBezTo>
                <a:cubicBezTo>
                  <a:pt x="88" y="16756"/>
                  <a:pt x="0" y="16514"/>
                  <a:pt x="0" y="16238"/>
                </a:cubicBezTo>
                <a:lnTo>
                  <a:pt x="0" y="10668"/>
                </a:lnTo>
                <a:cubicBezTo>
                  <a:pt x="0" y="10441"/>
                  <a:pt x="26" y="10205"/>
                  <a:pt x="68" y="9960"/>
                </a:cubicBezTo>
                <a:cubicBezTo>
                  <a:pt x="117" y="9715"/>
                  <a:pt x="186" y="9474"/>
                  <a:pt x="274" y="9229"/>
                </a:cubicBezTo>
                <a:cubicBezTo>
                  <a:pt x="364" y="8984"/>
                  <a:pt x="470" y="8751"/>
                  <a:pt x="592" y="8526"/>
                </a:cubicBezTo>
                <a:cubicBezTo>
                  <a:pt x="712" y="8301"/>
                  <a:pt x="837" y="8114"/>
                  <a:pt x="959" y="7964"/>
                </a:cubicBezTo>
                <a:lnTo>
                  <a:pt x="3573" y="4906"/>
                </a:lnTo>
                <a:cubicBezTo>
                  <a:pt x="3697" y="4759"/>
                  <a:pt x="3857" y="4613"/>
                  <a:pt x="4053" y="4474"/>
                </a:cubicBezTo>
                <a:cubicBezTo>
                  <a:pt x="4248" y="4330"/>
                  <a:pt x="4449" y="4209"/>
                  <a:pt x="4657" y="4109"/>
                </a:cubicBezTo>
                <a:cubicBezTo>
                  <a:pt x="4863" y="4005"/>
                  <a:pt x="5071" y="3927"/>
                  <a:pt x="5277" y="3867"/>
                </a:cubicBezTo>
                <a:cubicBezTo>
                  <a:pt x="5485" y="3806"/>
                  <a:pt x="5686" y="3775"/>
                  <a:pt x="5882" y="3775"/>
                </a:cubicBezTo>
                <a:lnTo>
                  <a:pt x="6820" y="3775"/>
                </a:lnTo>
                <a:lnTo>
                  <a:pt x="6820" y="1048"/>
                </a:lnTo>
                <a:cubicBezTo>
                  <a:pt x="6820" y="760"/>
                  <a:pt x="6908" y="518"/>
                  <a:pt x="7082" y="310"/>
                </a:cubicBezTo>
                <a:cubicBezTo>
                  <a:pt x="7258" y="103"/>
                  <a:pt x="7464" y="0"/>
                  <a:pt x="7699" y="0"/>
                </a:cubicBezTo>
                <a:lnTo>
                  <a:pt x="20684" y="0"/>
                </a:lnTo>
                <a:close/>
                <a:moveTo>
                  <a:pt x="6791" y="6438"/>
                </a:moveTo>
                <a:lnTo>
                  <a:pt x="5877" y="6438"/>
                </a:lnTo>
                <a:cubicBezTo>
                  <a:pt x="5799" y="6438"/>
                  <a:pt x="5676" y="6478"/>
                  <a:pt x="5510" y="6550"/>
                </a:cubicBezTo>
                <a:cubicBezTo>
                  <a:pt x="5341" y="6625"/>
                  <a:pt x="5223" y="6703"/>
                  <a:pt x="5152" y="6784"/>
                </a:cubicBezTo>
                <a:lnTo>
                  <a:pt x="2539" y="9830"/>
                </a:lnTo>
                <a:cubicBezTo>
                  <a:pt x="2478" y="9902"/>
                  <a:pt x="2412" y="10040"/>
                  <a:pt x="2351" y="10239"/>
                </a:cubicBezTo>
                <a:cubicBezTo>
                  <a:pt x="2289" y="10435"/>
                  <a:pt x="2257" y="10579"/>
                  <a:pt x="2257" y="10671"/>
                </a:cubicBezTo>
                <a:lnTo>
                  <a:pt x="2257" y="11527"/>
                </a:lnTo>
                <a:lnTo>
                  <a:pt x="6795" y="11527"/>
                </a:lnTo>
                <a:lnTo>
                  <a:pt x="6795" y="6438"/>
                </a:lnTo>
                <a:close/>
                <a:moveTo>
                  <a:pt x="5395" y="18942"/>
                </a:moveTo>
                <a:cubicBezTo>
                  <a:pt x="5760" y="18942"/>
                  <a:pt x="6075" y="18789"/>
                  <a:pt x="6340" y="18481"/>
                </a:cubicBezTo>
                <a:cubicBezTo>
                  <a:pt x="6600" y="18173"/>
                  <a:pt x="6732" y="17804"/>
                  <a:pt x="6732" y="17372"/>
                </a:cubicBezTo>
                <a:cubicBezTo>
                  <a:pt x="6732" y="16940"/>
                  <a:pt x="6600" y="16569"/>
                  <a:pt x="6340" y="16252"/>
                </a:cubicBezTo>
                <a:cubicBezTo>
                  <a:pt x="6078" y="15944"/>
                  <a:pt x="5762" y="15786"/>
                  <a:pt x="5395" y="15786"/>
                </a:cubicBezTo>
                <a:cubicBezTo>
                  <a:pt x="5027" y="15786"/>
                  <a:pt x="4714" y="15941"/>
                  <a:pt x="4444" y="16246"/>
                </a:cubicBezTo>
                <a:cubicBezTo>
                  <a:pt x="4180" y="16557"/>
                  <a:pt x="4045" y="16932"/>
                  <a:pt x="4045" y="17372"/>
                </a:cubicBezTo>
                <a:cubicBezTo>
                  <a:pt x="4045" y="17804"/>
                  <a:pt x="4180" y="18173"/>
                  <a:pt x="4444" y="18481"/>
                </a:cubicBezTo>
                <a:cubicBezTo>
                  <a:pt x="4714" y="18789"/>
                  <a:pt x="5027" y="18942"/>
                  <a:pt x="5395" y="18942"/>
                </a:cubicBezTo>
                <a:moveTo>
                  <a:pt x="16195" y="18942"/>
                </a:moveTo>
                <a:cubicBezTo>
                  <a:pt x="16560" y="18942"/>
                  <a:pt x="16878" y="18789"/>
                  <a:pt x="17145" y="18481"/>
                </a:cubicBezTo>
                <a:cubicBezTo>
                  <a:pt x="17409" y="18173"/>
                  <a:pt x="17544" y="17804"/>
                  <a:pt x="17544" y="17372"/>
                </a:cubicBezTo>
                <a:cubicBezTo>
                  <a:pt x="17544" y="16940"/>
                  <a:pt x="17412" y="16569"/>
                  <a:pt x="17150" y="16252"/>
                </a:cubicBezTo>
                <a:cubicBezTo>
                  <a:pt x="16890" y="15944"/>
                  <a:pt x="16572" y="15786"/>
                  <a:pt x="16195" y="15786"/>
                </a:cubicBezTo>
                <a:cubicBezTo>
                  <a:pt x="15827" y="15786"/>
                  <a:pt x="15514" y="15941"/>
                  <a:pt x="15249" y="16246"/>
                </a:cubicBezTo>
                <a:cubicBezTo>
                  <a:pt x="14990" y="16557"/>
                  <a:pt x="14857" y="16932"/>
                  <a:pt x="14857" y="17372"/>
                </a:cubicBezTo>
                <a:cubicBezTo>
                  <a:pt x="14857" y="17804"/>
                  <a:pt x="14990" y="18173"/>
                  <a:pt x="15249" y="18481"/>
                </a:cubicBezTo>
                <a:cubicBezTo>
                  <a:pt x="15511" y="18789"/>
                  <a:pt x="15825" y="18942"/>
                  <a:pt x="16195" y="18942"/>
                </a:cubicBezTo>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17421" name="AutoShape 13"/>
          <p:cNvSpPr>
            <a:spLocks/>
          </p:cNvSpPr>
          <p:nvPr/>
        </p:nvSpPr>
        <p:spPr bwMode="auto">
          <a:xfrm>
            <a:off x="9412288" y="4157476"/>
            <a:ext cx="481012" cy="481013"/>
          </a:xfrm>
          <a:custGeom>
            <a:avLst/>
            <a:gdLst>
              <a:gd name="T0" fmla="*/ 10795 w 21591"/>
              <a:gd name="T1" fmla="+- 0 10799 50"/>
              <a:gd name="T2" fmla="*/ 10799 h 21498"/>
              <a:gd name="T3" fmla="*/ 10795 w 21591"/>
              <a:gd name="T4" fmla="+- 0 10799 50"/>
              <a:gd name="T5" fmla="*/ 10799 h 21498"/>
              <a:gd name="T6" fmla="*/ 10795 w 21591"/>
              <a:gd name="T7" fmla="+- 0 10799 50"/>
              <a:gd name="T8" fmla="*/ 10799 h 21498"/>
              <a:gd name="T9" fmla="*/ 10795 w 21591"/>
              <a:gd name="T10" fmla="+- 0 10799 50"/>
              <a:gd name="T11" fmla="*/ 10799 h 21498"/>
            </a:gdLst>
            <a:ahLst/>
            <a:cxnLst>
              <a:cxn ang="0">
                <a:pos x="T0" y="T2"/>
              </a:cxn>
              <a:cxn ang="0">
                <a:pos x="T3" y="T5"/>
              </a:cxn>
              <a:cxn ang="0">
                <a:pos x="T6" y="T8"/>
              </a:cxn>
              <a:cxn ang="0">
                <a:pos x="T9" y="T11"/>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4"/>
                  <a:pt x="10017" y="11093"/>
                  <a:pt x="9664" y="11764"/>
                </a:cubicBezTo>
                <a:cubicBezTo>
                  <a:pt x="9234" y="12584"/>
                  <a:pt x="8793" y="13393"/>
                  <a:pt x="8336" y="14196"/>
                </a:cubicBezTo>
                <a:cubicBezTo>
                  <a:pt x="7876" y="14996"/>
                  <a:pt x="7384" y="15717"/>
                  <a:pt x="6858" y="16356"/>
                </a:cubicBezTo>
                <a:cubicBezTo>
                  <a:pt x="6329" y="16995"/>
                  <a:pt x="5752" y="17509"/>
                  <a:pt x="5118" y="17897"/>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3"/>
                  <a:pt x="6410" y="9875"/>
                </a:cubicBezTo>
                <a:cubicBezTo>
                  <a:pt x="5862" y="8926"/>
                  <a:pt x="5319" y="8127"/>
                  <a:pt x="4776" y="7473"/>
                </a:cubicBezTo>
                <a:cubicBezTo>
                  <a:pt x="4232" y="6822"/>
                  <a:pt x="3650" y="6495"/>
                  <a:pt x="3024" y="6495"/>
                </a:cubicBezTo>
                <a:lnTo>
                  <a:pt x="462" y="6495"/>
                </a:lnTo>
                <a:close/>
                <a:moveTo>
                  <a:pt x="21333" y="15997"/>
                </a:moveTo>
                <a:cubicBezTo>
                  <a:pt x="21514" y="16166"/>
                  <a:pt x="21600"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31" name="AutoShape 2"/>
          <p:cNvSpPr>
            <a:spLocks/>
          </p:cNvSpPr>
          <p:nvPr/>
        </p:nvSpPr>
        <p:spPr bwMode="auto">
          <a:xfrm>
            <a:off x="3017838" y="1341438"/>
            <a:ext cx="12472987"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a:solidFill>
                  <a:srgbClr val="53585F"/>
                </a:solidFill>
                <a:latin typeface="Avenir Light"/>
                <a:cs typeface="Avenir Light"/>
              </a:rPr>
              <a:t>MANAGED IT SERVICES</a:t>
            </a:r>
            <a:endParaRPr lang="es-ES" dirty="0">
              <a:latin typeface="Avenir Light"/>
              <a:cs typeface="Avenir Light"/>
            </a:endParaRPr>
          </a:p>
        </p:txBody>
      </p:sp>
      <p:sp>
        <p:nvSpPr>
          <p:cNvPr id="32" name="AutoShape 4"/>
          <p:cNvSpPr>
            <a:spLocks/>
          </p:cNvSpPr>
          <p:nvPr/>
        </p:nvSpPr>
        <p:spPr bwMode="auto">
          <a:xfrm>
            <a:off x="3016250" y="2128838"/>
            <a:ext cx="18520904" cy="444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r>
              <a:rPr lang="en-AU" sz="1800" b="1" dirty="0">
                <a:solidFill>
                  <a:srgbClr val="838383"/>
                </a:solidFill>
                <a:latin typeface="Avenir Light"/>
                <a:cs typeface="Avenir Light"/>
              </a:rPr>
              <a:t>IT SERVICES ALLOWING YOU TO FOCUS ON WHAT MATTERS YOUR BUSINESS</a:t>
            </a:r>
            <a:endParaRPr lang="en-US" sz="1800" b="1" dirty="0">
              <a:solidFill>
                <a:srgbClr val="838383"/>
              </a:solidFill>
              <a:latin typeface="Avenir Light"/>
              <a:cs typeface="Avenir Light"/>
            </a:endParaRPr>
          </a:p>
        </p:txBody>
      </p:sp>
      <p:sp>
        <p:nvSpPr>
          <p:cNvPr id="33" name="AutoShape 5"/>
          <p:cNvSpPr>
            <a:spLocks/>
          </p:cNvSpPr>
          <p:nvPr/>
        </p:nvSpPr>
        <p:spPr bwMode="auto">
          <a:xfrm>
            <a:off x="2705100" y="1289050"/>
            <a:ext cx="157163" cy="128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205DAC"/>
          </a:solidFill>
          <a:ln>
            <a:noFill/>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40" name="AutoShape 22"/>
          <p:cNvSpPr>
            <a:spLocks/>
          </p:cNvSpPr>
          <p:nvPr/>
        </p:nvSpPr>
        <p:spPr bwMode="auto">
          <a:xfrm>
            <a:off x="2705098" y="4227422"/>
            <a:ext cx="15326360" cy="72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To optimise in-house resources to remain focused on business innovation and strategic projects</a:t>
            </a:r>
          </a:p>
        </p:txBody>
      </p:sp>
      <p:sp>
        <p:nvSpPr>
          <p:cNvPr id="4" name="TextBox 3"/>
          <p:cNvSpPr txBox="1"/>
          <p:nvPr/>
        </p:nvSpPr>
        <p:spPr>
          <a:xfrm>
            <a:off x="6956134" y="7315200"/>
            <a:ext cx="184731" cy="1323439"/>
          </a:xfrm>
          <a:prstGeom prst="rect">
            <a:avLst/>
          </a:prstGeom>
          <a:noFill/>
        </p:spPr>
        <p:txBody>
          <a:bodyPr wrap="none" rtlCol="0">
            <a:spAutoFit/>
          </a:bodyPr>
          <a:lstStyle/>
          <a:p>
            <a:endParaRPr lang="en-US"/>
          </a:p>
        </p:txBody>
      </p:sp>
      <p:sp>
        <p:nvSpPr>
          <p:cNvPr id="16" name="AutoShape 22"/>
          <p:cNvSpPr>
            <a:spLocks/>
          </p:cNvSpPr>
          <p:nvPr/>
        </p:nvSpPr>
        <p:spPr bwMode="auto">
          <a:xfrm>
            <a:off x="2705100" y="5591281"/>
            <a:ext cx="16783818" cy="72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Takes the responsibility for monitoring, managing and supporting clients network, IT systems, devices and applications. </a:t>
            </a:r>
          </a:p>
        </p:txBody>
      </p:sp>
      <p:sp>
        <p:nvSpPr>
          <p:cNvPr id="17" name="AutoShape 22"/>
          <p:cNvSpPr>
            <a:spLocks/>
          </p:cNvSpPr>
          <p:nvPr/>
        </p:nvSpPr>
        <p:spPr bwMode="auto">
          <a:xfrm>
            <a:off x="2705099" y="7158252"/>
            <a:ext cx="18331941" cy="955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It removes the day-to-day burden of patches, backup and recovery, network monitoring, device connectivity, network and hardware maintenance, storage, security and more.</a:t>
            </a:r>
          </a:p>
          <a:p>
            <a:pPr algn="l">
              <a:defRPr/>
            </a:pPr>
            <a:r>
              <a:rPr lang="en-AU" sz="2800" dirty="0">
                <a:solidFill>
                  <a:schemeClr val="tx1"/>
                </a:solidFill>
                <a:latin typeface="Avenir Light" charset="0"/>
                <a:cs typeface="Avenir Light" charset="0"/>
              </a:rPr>
              <a:t> </a:t>
            </a:r>
          </a:p>
        </p:txBody>
      </p:sp>
      <p:sp>
        <p:nvSpPr>
          <p:cNvPr id="18" name="AutoShape 22"/>
          <p:cNvSpPr>
            <a:spLocks/>
          </p:cNvSpPr>
          <p:nvPr/>
        </p:nvSpPr>
        <p:spPr bwMode="auto">
          <a:xfrm>
            <a:off x="2705098" y="8748083"/>
            <a:ext cx="18331941" cy="955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Provides proactive advice about infrastructure, recommend ways to optimize services, and ensure fast resolution whenever an issue arises.  </a:t>
            </a:r>
          </a:p>
        </p:txBody>
      </p:sp>
      <p:sp>
        <p:nvSpPr>
          <p:cNvPr id="20" name="AutoShape 12"/>
          <p:cNvSpPr>
            <a:spLocks/>
          </p:cNvSpPr>
          <p:nvPr/>
        </p:nvSpPr>
        <p:spPr bwMode="auto">
          <a:xfrm>
            <a:off x="1453616" y="1584765"/>
            <a:ext cx="678393" cy="7309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59" y="0"/>
                  <a:pt x="0" y="4859"/>
                  <a:pt x="0" y="10800"/>
                </a:cubicBezTo>
                <a:cubicBezTo>
                  <a:pt x="0" y="16739"/>
                  <a:pt x="4859" y="21600"/>
                  <a:pt x="10800" y="21600"/>
                </a:cubicBezTo>
                <a:cubicBezTo>
                  <a:pt x="16740" y="21600"/>
                  <a:pt x="21599" y="16739"/>
                  <a:pt x="21599" y="10800"/>
                </a:cubicBezTo>
                <a:cubicBezTo>
                  <a:pt x="21599" y="4859"/>
                  <a:pt x="16740" y="0"/>
                  <a:pt x="10800" y="0"/>
                </a:cubicBezTo>
                <a:close/>
                <a:moveTo>
                  <a:pt x="14939" y="4320"/>
                </a:moveTo>
                <a:cubicBezTo>
                  <a:pt x="15659" y="3779"/>
                  <a:pt x="15659" y="3779"/>
                  <a:pt x="15659" y="3779"/>
                </a:cubicBezTo>
                <a:cubicBezTo>
                  <a:pt x="15659" y="3779"/>
                  <a:pt x="15299" y="3059"/>
                  <a:pt x="15480" y="2519"/>
                </a:cubicBezTo>
                <a:cubicBezTo>
                  <a:pt x="15659" y="2519"/>
                  <a:pt x="16379" y="2879"/>
                  <a:pt x="16919" y="3599"/>
                </a:cubicBezTo>
                <a:cubicBezTo>
                  <a:pt x="16559" y="5219"/>
                  <a:pt x="15480" y="5039"/>
                  <a:pt x="15480" y="5039"/>
                </a:cubicBezTo>
                <a:cubicBezTo>
                  <a:pt x="15480" y="5039"/>
                  <a:pt x="14759" y="5039"/>
                  <a:pt x="14939" y="4320"/>
                </a:cubicBezTo>
                <a:close/>
                <a:moveTo>
                  <a:pt x="8459" y="13859"/>
                </a:moveTo>
                <a:cubicBezTo>
                  <a:pt x="8280" y="14039"/>
                  <a:pt x="8100" y="14579"/>
                  <a:pt x="7919" y="15120"/>
                </a:cubicBezTo>
                <a:cubicBezTo>
                  <a:pt x="7740" y="15479"/>
                  <a:pt x="7560" y="15659"/>
                  <a:pt x="7379" y="15839"/>
                </a:cubicBezTo>
                <a:cubicBezTo>
                  <a:pt x="7020" y="16019"/>
                  <a:pt x="7020" y="16380"/>
                  <a:pt x="7020" y="16380"/>
                </a:cubicBezTo>
                <a:cubicBezTo>
                  <a:pt x="6840" y="17099"/>
                  <a:pt x="6840" y="17099"/>
                  <a:pt x="6840" y="17099"/>
                </a:cubicBezTo>
                <a:cubicBezTo>
                  <a:pt x="6840" y="17099"/>
                  <a:pt x="7020" y="17819"/>
                  <a:pt x="7199" y="17999"/>
                </a:cubicBezTo>
                <a:cubicBezTo>
                  <a:pt x="7199" y="18359"/>
                  <a:pt x="6660" y="19800"/>
                  <a:pt x="6660" y="19800"/>
                </a:cubicBezTo>
                <a:cubicBezTo>
                  <a:pt x="6119" y="19619"/>
                  <a:pt x="5939" y="19080"/>
                  <a:pt x="5760" y="18719"/>
                </a:cubicBezTo>
                <a:cubicBezTo>
                  <a:pt x="5760" y="18359"/>
                  <a:pt x="5400" y="18179"/>
                  <a:pt x="5579" y="17819"/>
                </a:cubicBezTo>
                <a:cubicBezTo>
                  <a:pt x="5579" y="17280"/>
                  <a:pt x="5219" y="17099"/>
                  <a:pt x="5040" y="16920"/>
                </a:cubicBezTo>
                <a:cubicBezTo>
                  <a:pt x="4859" y="16560"/>
                  <a:pt x="4679" y="16199"/>
                  <a:pt x="4679" y="16019"/>
                </a:cubicBezTo>
                <a:cubicBezTo>
                  <a:pt x="4679" y="15839"/>
                  <a:pt x="4140" y="15479"/>
                  <a:pt x="4140" y="15479"/>
                </a:cubicBezTo>
                <a:cubicBezTo>
                  <a:pt x="4140" y="15479"/>
                  <a:pt x="3240" y="14940"/>
                  <a:pt x="3059" y="14759"/>
                </a:cubicBezTo>
                <a:cubicBezTo>
                  <a:pt x="2880" y="14579"/>
                  <a:pt x="2700" y="13859"/>
                  <a:pt x="2700" y="13499"/>
                </a:cubicBezTo>
                <a:cubicBezTo>
                  <a:pt x="2700" y="13139"/>
                  <a:pt x="2880" y="12239"/>
                  <a:pt x="2880" y="12239"/>
                </a:cubicBezTo>
                <a:cubicBezTo>
                  <a:pt x="2880" y="12239"/>
                  <a:pt x="3240" y="11879"/>
                  <a:pt x="3059" y="11700"/>
                </a:cubicBezTo>
                <a:cubicBezTo>
                  <a:pt x="2700" y="11519"/>
                  <a:pt x="2700" y="10800"/>
                  <a:pt x="2700" y="10800"/>
                </a:cubicBezTo>
                <a:cubicBezTo>
                  <a:pt x="2339" y="10439"/>
                  <a:pt x="2339" y="10439"/>
                  <a:pt x="2339" y="10439"/>
                </a:cubicBezTo>
                <a:cubicBezTo>
                  <a:pt x="2339" y="10439"/>
                  <a:pt x="1980" y="9900"/>
                  <a:pt x="1800" y="9720"/>
                </a:cubicBezTo>
                <a:cubicBezTo>
                  <a:pt x="1800" y="9359"/>
                  <a:pt x="1800" y="9179"/>
                  <a:pt x="1980" y="8999"/>
                </a:cubicBezTo>
                <a:cubicBezTo>
                  <a:pt x="1980" y="8820"/>
                  <a:pt x="1800" y="8280"/>
                  <a:pt x="1800" y="8099"/>
                </a:cubicBezTo>
                <a:cubicBezTo>
                  <a:pt x="3599" y="3599"/>
                  <a:pt x="6660" y="2699"/>
                  <a:pt x="6660" y="2699"/>
                </a:cubicBezTo>
                <a:cubicBezTo>
                  <a:pt x="6840" y="3599"/>
                  <a:pt x="6840" y="3599"/>
                  <a:pt x="6840" y="3599"/>
                </a:cubicBezTo>
                <a:cubicBezTo>
                  <a:pt x="6840" y="3599"/>
                  <a:pt x="6300" y="3779"/>
                  <a:pt x="6119" y="3779"/>
                </a:cubicBezTo>
                <a:cubicBezTo>
                  <a:pt x="5760" y="3599"/>
                  <a:pt x="5579" y="3599"/>
                  <a:pt x="5579" y="3599"/>
                </a:cubicBezTo>
                <a:cubicBezTo>
                  <a:pt x="5219" y="4140"/>
                  <a:pt x="5219" y="4140"/>
                  <a:pt x="5219" y="4140"/>
                </a:cubicBezTo>
                <a:cubicBezTo>
                  <a:pt x="5219" y="4140"/>
                  <a:pt x="5040" y="4499"/>
                  <a:pt x="5040" y="4679"/>
                </a:cubicBezTo>
                <a:cubicBezTo>
                  <a:pt x="5040" y="4859"/>
                  <a:pt x="5219" y="5219"/>
                  <a:pt x="5219" y="5219"/>
                </a:cubicBezTo>
                <a:cubicBezTo>
                  <a:pt x="5219" y="5219"/>
                  <a:pt x="5760" y="5219"/>
                  <a:pt x="5760" y="5039"/>
                </a:cubicBezTo>
                <a:cubicBezTo>
                  <a:pt x="5760" y="4859"/>
                  <a:pt x="5760" y="4679"/>
                  <a:pt x="5760" y="4679"/>
                </a:cubicBezTo>
                <a:cubicBezTo>
                  <a:pt x="5579" y="4320"/>
                  <a:pt x="5579" y="4320"/>
                  <a:pt x="5579" y="4320"/>
                </a:cubicBezTo>
                <a:cubicBezTo>
                  <a:pt x="5579" y="4320"/>
                  <a:pt x="6119" y="4140"/>
                  <a:pt x="7199" y="4320"/>
                </a:cubicBezTo>
                <a:cubicBezTo>
                  <a:pt x="8459" y="4320"/>
                  <a:pt x="7919" y="5219"/>
                  <a:pt x="8459" y="5399"/>
                </a:cubicBezTo>
                <a:cubicBezTo>
                  <a:pt x="8999" y="5580"/>
                  <a:pt x="8100" y="6299"/>
                  <a:pt x="7919" y="6659"/>
                </a:cubicBezTo>
                <a:cubicBezTo>
                  <a:pt x="7740" y="7019"/>
                  <a:pt x="7379" y="6119"/>
                  <a:pt x="7379" y="6119"/>
                </a:cubicBezTo>
                <a:cubicBezTo>
                  <a:pt x="7379" y="6119"/>
                  <a:pt x="7740" y="5759"/>
                  <a:pt x="7199" y="5759"/>
                </a:cubicBezTo>
                <a:cubicBezTo>
                  <a:pt x="6660" y="5580"/>
                  <a:pt x="6300" y="6480"/>
                  <a:pt x="6660" y="6480"/>
                </a:cubicBezTo>
                <a:cubicBezTo>
                  <a:pt x="6840" y="6480"/>
                  <a:pt x="7199" y="6839"/>
                  <a:pt x="7020" y="7019"/>
                </a:cubicBezTo>
                <a:cubicBezTo>
                  <a:pt x="7020" y="7199"/>
                  <a:pt x="7020" y="7199"/>
                  <a:pt x="6840" y="7739"/>
                </a:cubicBezTo>
                <a:cubicBezTo>
                  <a:pt x="6479" y="8280"/>
                  <a:pt x="6119" y="8640"/>
                  <a:pt x="6119" y="8640"/>
                </a:cubicBezTo>
                <a:cubicBezTo>
                  <a:pt x="6119" y="8640"/>
                  <a:pt x="5760" y="8460"/>
                  <a:pt x="5939" y="8820"/>
                </a:cubicBezTo>
                <a:cubicBezTo>
                  <a:pt x="6119" y="9179"/>
                  <a:pt x="5939" y="9720"/>
                  <a:pt x="5939" y="9900"/>
                </a:cubicBezTo>
                <a:cubicBezTo>
                  <a:pt x="5939" y="10260"/>
                  <a:pt x="5219" y="9720"/>
                  <a:pt x="5219" y="9179"/>
                </a:cubicBezTo>
                <a:cubicBezTo>
                  <a:pt x="5040" y="8640"/>
                  <a:pt x="4499" y="9179"/>
                  <a:pt x="4319" y="9179"/>
                </a:cubicBezTo>
                <a:cubicBezTo>
                  <a:pt x="4140" y="9179"/>
                  <a:pt x="3780" y="8999"/>
                  <a:pt x="3780" y="8820"/>
                </a:cubicBezTo>
                <a:cubicBezTo>
                  <a:pt x="3599" y="8640"/>
                  <a:pt x="2700" y="9359"/>
                  <a:pt x="2520" y="9359"/>
                </a:cubicBezTo>
                <a:cubicBezTo>
                  <a:pt x="2339" y="9540"/>
                  <a:pt x="2339" y="9900"/>
                  <a:pt x="2700" y="9720"/>
                </a:cubicBezTo>
                <a:cubicBezTo>
                  <a:pt x="3059" y="9540"/>
                  <a:pt x="3420" y="9720"/>
                  <a:pt x="3420" y="10079"/>
                </a:cubicBezTo>
                <a:cubicBezTo>
                  <a:pt x="3240" y="10439"/>
                  <a:pt x="2880" y="10260"/>
                  <a:pt x="2880" y="10439"/>
                </a:cubicBezTo>
                <a:cubicBezTo>
                  <a:pt x="3059" y="10800"/>
                  <a:pt x="3420" y="10980"/>
                  <a:pt x="3420" y="11339"/>
                </a:cubicBezTo>
                <a:cubicBezTo>
                  <a:pt x="3599" y="11700"/>
                  <a:pt x="4499" y="11339"/>
                  <a:pt x="4859" y="11160"/>
                </a:cubicBezTo>
                <a:cubicBezTo>
                  <a:pt x="5040" y="11160"/>
                  <a:pt x="5939" y="10980"/>
                  <a:pt x="5939" y="11339"/>
                </a:cubicBezTo>
                <a:cubicBezTo>
                  <a:pt x="6119" y="11700"/>
                  <a:pt x="7020" y="11879"/>
                  <a:pt x="7379" y="11879"/>
                </a:cubicBezTo>
                <a:cubicBezTo>
                  <a:pt x="7740" y="12059"/>
                  <a:pt x="8280" y="12059"/>
                  <a:pt x="8819" y="12420"/>
                </a:cubicBezTo>
                <a:cubicBezTo>
                  <a:pt x="9179" y="12960"/>
                  <a:pt x="8459" y="13679"/>
                  <a:pt x="8459" y="13859"/>
                </a:cubicBezTo>
                <a:close/>
                <a:moveTo>
                  <a:pt x="10619" y="2519"/>
                </a:moveTo>
                <a:cubicBezTo>
                  <a:pt x="10439" y="3059"/>
                  <a:pt x="9719" y="3599"/>
                  <a:pt x="9900" y="3779"/>
                </a:cubicBezTo>
                <a:cubicBezTo>
                  <a:pt x="9900" y="3959"/>
                  <a:pt x="9900" y="4859"/>
                  <a:pt x="9179" y="4140"/>
                </a:cubicBezTo>
                <a:cubicBezTo>
                  <a:pt x="8459" y="3419"/>
                  <a:pt x="7740" y="3239"/>
                  <a:pt x="7919" y="2699"/>
                </a:cubicBezTo>
                <a:cubicBezTo>
                  <a:pt x="7919" y="2519"/>
                  <a:pt x="8639" y="2519"/>
                  <a:pt x="8639" y="2339"/>
                </a:cubicBezTo>
                <a:cubicBezTo>
                  <a:pt x="9539" y="1259"/>
                  <a:pt x="11159" y="1439"/>
                  <a:pt x="11339" y="1799"/>
                </a:cubicBezTo>
                <a:cubicBezTo>
                  <a:pt x="10979" y="2159"/>
                  <a:pt x="10619" y="1979"/>
                  <a:pt x="10619" y="2519"/>
                </a:cubicBezTo>
                <a:close/>
                <a:moveTo>
                  <a:pt x="19259" y="11160"/>
                </a:moveTo>
                <a:cubicBezTo>
                  <a:pt x="19259" y="11160"/>
                  <a:pt x="19619" y="11700"/>
                  <a:pt x="20160" y="11700"/>
                </a:cubicBezTo>
                <a:cubicBezTo>
                  <a:pt x="19800" y="15659"/>
                  <a:pt x="16559" y="18359"/>
                  <a:pt x="16559" y="18359"/>
                </a:cubicBezTo>
                <a:cubicBezTo>
                  <a:pt x="16019" y="17819"/>
                  <a:pt x="16199" y="17280"/>
                  <a:pt x="16199" y="17280"/>
                </a:cubicBezTo>
                <a:cubicBezTo>
                  <a:pt x="16379" y="16560"/>
                  <a:pt x="16379" y="16560"/>
                  <a:pt x="16379" y="16560"/>
                </a:cubicBezTo>
                <a:cubicBezTo>
                  <a:pt x="16379" y="15300"/>
                  <a:pt x="16379" y="15300"/>
                  <a:pt x="16379" y="15300"/>
                </a:cubicBezTo>
                <a:cubicBezTo>
                  <a:pt x="16379" y="15300"/>
                  <a:pt x="16379" y="13859"/>
                  <a:pt x="15120" y="14579"/>
                </a:cubicBezTo>
                <a:cubicBezTo>
                  <a:pt x="13859" y="14940"/>
                  <a:pt x="14399" y="14940"/>
                  <a:pt x="12959" y="14940"/>
                </a:cubicBezTo>
                <a:cubicBezTo>
                  <a:pt x="11519" y="15120"/>
                  <a:pt x="11879" y="12059"/>
                  <a:pt x="11879" y="12059"/>
                </a:cubicBezTo>
                <a:cubicBezTo>
                  <a:pt x="11879" y="7739"/>
                  <a:pt x="15120" y="10980"/>
                  <a:pt x="15120" y="10980"/>
                </a:cubicBezTo>
                <a:cubicBezTo>
                  <a:pt x="17099" y="12420"/>
                  <a:pt x="17459" y="10079"/>
                  <a:pt x="17459" y="10079"/>
                </a:cubicBezTo>
                <a:cubicBezTo>
                  <a:pt x="18719" y="9540"/>
                  <a:pt x="18719" y="9540"/>
                  <a:pt x="18719" y="9540"/>
                </a:cubicBezTo>
                <a:cubicBezTo>
                  <a:pt x="18899" y="8820"/>
                  <a:pt x="18899" y="8820"/>
                  <a:pt x="18899" y="8820"/>
                </a:cubicBezTo>
                <a:cubicBezTo>
                  <a:pt x="18719" y="7919"/>
                  <a:pt x="18719" y="7919"/>
                  <a:pt x="18719" y="7919"/>
                </a:cubicBezTo>
                <a:cubicBezTo>
                  <a:pt x="16740" y="7019"/>
                  <a:pt x="16740" y="7019"/>
                  <a:pt x="16740" y="7019"/>
                </a:cubicBezTo>
                <a:cubicBezTo>
                  <a:pt x="16740" y="7019"/>
                  <a:pt x="16379" y="7739"/>
                  <a:pt x="16919" y="8640"/>
                </a:cubicBezTo>
                <a:cubicBezTo>
                  <a:pt x="16919" y="8640"/>
                  <a:pt x="16740" y="9540"/>
                  <a:pt x="16379" y="9359"/>
                </a:cubicBezTo>
                <a:cubicBezTo>
                  <a:pt x="15120" y="8640"/>
                  <a:pt x="15120" y="8640"/>
                  <a:pt x="15120" y="8640"/>
                </a:cubicBezTo>
                <a:cubicBezTo>
                  <a:pt x="15120" y="8640"/>
                  <a:pt x="14759" y="8460"/>
                  <a:pt x="14219" y="8820"/>
                </a:cubicBezTo>
                <a:cubicBezTo>
                  <a:pt x="13499" y="9359"/>
                  <a:pt x="12419" y="8820"/>
                  <a:pt x="12419" y="8820"/>
                </a:cubicBezTo>
                <a:cubicBezTo>
                  <a:pt x="12419" y="8820"/>
                  <a:pt x="12419" y="8280"/>
                  <a:pt x="13139" y="7919"/>
                </a:cubicBezTo>
                <a:cubicBezTo>
                  <a:pt x="13679" y="7560"/>
                  <a:pt x="13679" y="7560"/>
                  <a:pt x="13679" y="7560"/>
                </a:cubicBezTo>
                <a:cubicBezTo>
                  <a:pt x="13679" y="7560"/>
                  <a:pt x="13499" y="6839"/>
                  <a:pt x="13679" y="6299"/>
                </a:cubicBezTo>
                <a:cubicBezTo>
                  <a:pt x="13859" y="5759"/>
                  <a:pt x="14039" y="6299"/>
                  <a:pt x="14579" y="5939"/>
                </a:cubicBezTo>
                <a:cubicBezTo>
                  <a:pt x="15120" y="5580"/>
                  <a:pt x="15480" y="6659"/>
                  <a:pt x="16199" y="6480"/>
                </a:cubicBezTo>
                <a:cubicBezTo>
                  <a:pt x="16919" y="6480"/>
                  <a:pt x="16559" y="6299"/>
                  <a:pt x="17099" y="5939"/>
                </a:cubicBezTo>
                <a:cubicBezTo>
                  <a:pt x="17639" y="5759"/>
                  <a:pt x="17999" y="6480"/>
                  <a:pt x="17999" y="6480"/>
                </a:cubicBezTo>
                <a:cubicBezTo>
                  <a:pt x="19079" y="6659"/>
                  <a:pt x="19079" y="6659"/>
                  <a:pt x="19079" y="6659"/>
                </a:cubicBezTo>
                <a:cubicBezTo>
                  <a:pt x="19079" y="6659"/>
                  <a:pt x="18899" y="5399"/>
                  <a:pt x="18899" y="5759"/>
                </a:cubicBezTo>
                <a:cubicBezTo>
                  <a:pt x="19619" y="6839"/>
                  <a:pt x="20519" y="9900"/>
                  <a:pt x="20160" y="10439"/>
                </a:cubicBezTo>
                <a:cubicBezTo>
                  <a:pt x="19980" y="10260"/>
                  <a:pt x="19800" y="10260"/>
                  <a:pt x="19800" y="10260"/>
                </a:cubicBezTo>
                <a:cubicBezTo>
                  <a:pt x="18539" y="10260"/>
                  <a:pt x="18539" y="10260"/>
                  <a:pt x="18539" y="10260"/>
                </a:cubicBezTo>
                <a:lnTo>
                  <a:pt x="19259" y="1116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914400">
              <a:defRPr/>
            </a:pPr>
            <a:endParaRPr lang="es-ES" sz="1800" dirty="0">
              <a:solidFill>
                <a:srgbClr val="000000"/>
              </a:solidFill>
              <a:latin typeface="Calibri" charset="0"/>
              <a:cs typeface="Calibri" charset="0"/>
              <a:sym typeface="Calibri" charset="0"/>
            </a:endParaRPr>
          </a:p>
        </p:txBody>
      </p:sp>
      <p:sp>
        <p:nvSpPr>
          <p:cNvPr id="21" name="Line 2"/>
          <p:cNvSpPr>
            <a:spLocks noChangeShapeType="1"/>
          </p:cNvSpPr>
          <p:nvPr/>
        </p:nvSpPr>
        <p:spPr bwMode="auto">
          <a:xfrm>
            <a:off x="2601189" y="12777642"/>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Gill Sans" charset="0"/>
              <a:cs typeface="Gill Sans" charset="0"/>
              <a:sym typeface="Gill Sans" charset="0"/>
            </a:endParaRPr>
          </a:p>
        </p:txBody>
      </p:sp>
    </p:spTree>
    <p:extLst>
      <p:ext uri="{BB962C8B-B14F-4D97-AF65-F5344CB8AC3E}">
        <p14:creationId xmlns:p14="http://schemas.microsoft.com/office/powerpoint/2010/main" val="554394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left)">
                                      <p:cBhvr>
                                        <p:cTn id="7" dur="500"/>
                                        <p:tgtEl>
                                          <p:spTgt spid="1741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dissolve">
                                      <p:cBhvr>
                                        <p:cTn id="11" dur="500"/>
                                        <p:tgtEl>
                                          <p:spTgt spid="33"/>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1+#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1+#ppt_w/2"/>
                                          </p:val>
                                        </p:tav>
                                        <p:tav tm="100000">
                                          <p:val>
                                            <p:strVal val="#ppt_x"/>
                                          </p:val>
                                        </p:tav>
                                      </p:tavLst>
                                    </p:anim>
                                    <p:anim calcmode="lin" valueType="num">
                                      <p:cBhvr additive="base">
                                        <p:cTn id="21" dur="500" fill="hold"/>
                                        <p:tgtEl>
                                          <p:spTgt spid="3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1+#ppt_w/2"/>
                                          </p:val>
                                        </p:tav>
                                        <p:tav tm="100000">
                                          <p:val>
                                            <p:strVal val="#ppt_x"/>
                                          </p:val>
                                        </p:tav>
                                      </p:tavLst>
                                    </p:anim>
                                    <p:anim calcmode="lin" valueType="num">
                                      <p:cBhvr additive="base">
                                        <p:cTn id="26" dur="500" fill="hold"/>
                                        <p:tgtEl>
                                          <p:spTgt spid="40"/>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1+#ppt_w/2"/>
                                          </p:val>
                                        </p:tav>
                                        <p:tav tm="100000">
                                          <p:val>
                                            <p:strVal val="#ppt_x"/>
                                          </p:val>
                                        </p:tav>
                                      </p:tavLst>
                                    </p:anim>
                                    <p:anim calcmode="lin" valueType="num">
                                      <p:cBhvr additive="base">
                                        <p:cTn id="36" dur="500" fill="hold"/>
                                        <p:tgtEl>
                                          <p:spTgt spid="17"/>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1+#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utoUpdateAnimBg="0"/>
      <p:bldP spid="32" grpId="0" autoUpdateAnimBg="0"/>
      <p:bldP spid="40" grpId="0" autoUpdateAnimBg="0"/>
      <p:bldP spid="16" grpId="0" autoUpdateAnimBg="0"/>
      <p:bldP spid="17" grpId="0" autoUpdateAnimBg="0"/>
      <p:bldP spid="18"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2"/>
          <p:cNvSpPr>
            <a:spLocks noChangeShapeType="1"/>
          </p:cNvSpPr>
          <p:nvPr/>
        </p:nvSpPr>
        <p:spPr bwMode="auto">
          <a:xfrm>
            <a:off x="2755900" y="2816225"/>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Gill Sans" charset="0"/>
              <a:cs typeface="Gill Sans" charset="0"/>
              <a:sym typeface="Gill Sans" charset="0"/>
            </a:endParaRPr>
          </a:p>
        </p:txBody>
      </p:sp>
      <p:sp>
        <p:nvSpPr>
          <p:cNvPr id="5" name="AutoShape 6"/>
          <p:cNvSpPr>
            <a:spLocks/>
          </p:cNvSpPr>
          <p:nvPr/>
        </p:nvSpPr>
        <p:spPr bwMode="auto">
          <a:xfrm>
            <a:off x="1131619" y="1289050"/>
            <a:ext cx="1322388" cy="132238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1D5B94"/>
          </a:solidFill>
          <a:ln w="25400" cap="flat" cmpd="sng">
            <a:solidFill>
              <a:srgbClr val="000000">
                <a:alpha val="0"/>
              </a:srgbClr>
            </a:solidFill>
            <a:prstDash val="solid"/>
            <a:miter lim="0"/>
            <a:headEnd/>
            <a:tailEnd/>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6" name="AutoShape 10"/>
          <p:cNvSpPr>
            <a:spLocks/>
          </p:cNvSpPr>
          <p:nvPr/>
        </p:nvSpPr>
        <p:spPr bwMode="auto">
          <a:xfrm>
            <a:off x="19060293" y="3689366"/>
            <a:ext cx="479425" cy="481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600"/>
                  <a:pt x="10798" y="21600"/>
                </a:cubicBezTo>
                <a:cubicBezTo>
                  <a:pt x="10553" y="21600"/>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7" name="AutoShape 11"/>
          <p:cNvSpPr>
            <a:spLocks/>
          </p:cNvSpPr>
          <p:nvPr/>
        </p:nvSpPr>
        <p:spPr bwMode="auto">
          <a:xfrm>
            <a:off x="14090108" y="3716873"/>
            <a:ext cx="481013" cy="396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3"/>
                  <a:pt x="21335" y="310"/>
                </a:cubicBezTo>
                <a:cubicBezTo>
                  <a:pt x="21511" y="518"/>
                  <a:pt x="21599" y="760"/>
                  <a:pt x="21599" y="1048"/>
                </a:cubicBezTo>
                <a:lnTo>
                  <a:pt x="21599" y="16238"/>
                </a:lnTo>
                <a:cubicBezTo>
                  <a:pt x="21599" y="16523"/>
                  <a:pt x="21511" y="16767"/>
                  <a:pt x="21335" y="16969"/>
                </a:cubicBezTo>
                <a:cubicBezTo>
                  <a:pt x="21161" y="17173"/>
                  <a:pt x="20943" y="17274"/>
                  <a:pt x="20684" y="17274"/>
                </a:cubicBezTo>
                <a:lnTo>
                  <a:pt x="19807" y="17274"/>
                </a:lnTo>
                <a:lnTo>
                  <a:pt x="19807" y="17369"/>
                </a:lnTo>
                <a:cubicBezTo>
                  <a:pt x="19807" y="17948"/>
                  <a:pt x="19709" y="18498"/>
                  <a:pt x="19513" y="19017"/>
                </a:cubicBezTo>
                <a:cubicBezTo>
                  <a:pt x="19317" y="19535"/>
                  <a:pt x="19060" y="19984"/>
                  <a:pt x="18746" y="20361"/>
                </a:cubicBezTo>
                <a:cubicBezTo>
                  <a:pt x="18433" y="20738"/>
                  <a:pt x="18051" y="21038"/>
                  <a:pt x="17608" y="21263"/>
                </a:cubicBezTo>
                <a:cubicBezTo>
                  <a:pt x="17167" y="21487"/>
                  <a:pt x="16697" y="21599"/>
                  <a:pt x="16197" y="21599"/>
                </a:cubicBezTo>
                <a:cubicBezTo>
                  <a:pt x="15705" y="21599"/>
                  <a:pt x="15237" y="21487"/>
                  <a:pt x="14796" y="21263"/>
                </a:cubicBezTo>
                <a:cubicBezTo>
                  <a:pt x="14353" y="21038"/>
                  <a:pt x="13973" y="20738"/>
                  <a:pt x="13653" y="20361"/>
                </a:cubicBezTo>
                <a:cubicBezTo>
                  <a:pt x="13332" y="19984"/>
                  <a:pt x="13077" y="19535"/>
                  <a:pt x="12886" y="19017"/>
                </a:cubicBezTo>
                <a:cubicBezTo>
                  <a:pt x="12695" y="18498"/>
                  <a:pt x="12600" y="17948"/>
                  <a:pt x="12600" y="17369"/>
                </a:cubicBezTo>
                <a:lnTo>
                  <a:pt x="12600" y="17274"/>
                </a:lnTo>
                <a:lnTo>
                  <a:pt x="9000" y="17274"/>
                </a:lnTo>
                <a:lnTo>
                  <a:pt x="9000" y="17369"/>
                </a:lnTo>
                <a:cubicBezTo>
                  <a:pt x="9000" y="17948"/>
                  <a:pt x="8904" y="18498"/>
                  <a:pt x="8713" y="19017"/>
                </a:cubicBezTo>
                <a:cubicBezTo>
                  <a:pt x="8522" y="19535"/>
                  <a:pt x="8265" y="19984"/>
                  <a:pt x="7946" y="20361"/>
                </a:cubicBezTo>
                <a:cubicBezTo>
                  <a:pt x="7628" y="20738"/>
                  <a:pt x="7244" y="21038"/>
                  <a:pt x="6803" y="21263"/>
                </a:cubicBezTo>
                <a:cubicBezTo>
                  <a:pt x="6360" y="21487"/>
                  <a:pt x="5894" y="21599"/>
                  <a:pt x="5402" y="21599"/>
                </a:cubicBezTo>
                <a:cubicBezTo>
                  <a:pt x="4910" y="21599"/>
                  <a:pt x="4442" y="21487"/>
                  <a:pt x="4004" y="21263"/>
                </a:cubicBezTo>
                <a:cubicBezTo>
                  <a:pt x="3558" y="21038"/>
                  <a:pt x="3178" y="20738"/>
                  <a:pt x="2857" y="20361"/>
                </a:cubicBezTo>
                <a:cubicBezTo>
                  <a:pt x="2537" y="19984"/>
                  <a:pt x="2282" y="19535"/>
                  <a:pt x="2091" y="19017"/>
                </a:cubicBezTo>
                <a:cubicBezTo>
                  <a:pt x="1900" y="18498"/>
                  <a:pt x="1804" y="17948"/>
                  <a:pt x="1804" y="17369"/>
                </a:cubicBezTo>
                <a:lnTo>
                  <a:pt x="1804" y="17274"/>
                </a:lnTo>
                <a:lnTo>
                  <a:pt x="891" y="17274"/>
                </a:lnTo>
                <a:cubicBezTo>
                  <a:pt x="646" y="17274"/>
                  <a:pt x="438" y="17168"/>
                  <a:pt x="262" y="16960"/>
                </a:cubicBezTo>
                <a:cubicBezTo>
                  <a:pt x="88" y="16756"/>
                  <a:pt x="0" y="16514"/>
                  <a:pt x="0" y="16238"/>
                </a:cubicBezTo>
                <a:lnTo>
                  <a:pt x="0" y="10668"/>
                </a:lnTo>
                <a:cubicBezTo>
                  <a:pt x="0" y="10441"/>
                  <a:pt x="26" y="10205"/>
                  <a:pt x="68" y="9960"/>
                </a:cubicBezTo>
                <a:cubicBezTo>
                  <a:pt x="117" y="9715"/>
                  <a:pt x="186" y="9474"/>
                  <a:pt x="274" y="9229"/>
                </a:cubicBezTo>
                <a:cubicBezTo>
                  <a:pt x="364" y="8984"/>
                  <a:pt x="470" y="8751"/>
                  <a:pt x="592" y="8526"/>
                </a:cubicBezTo>
                <a:cubicBezTo>
                  <a:pt x="712" y="8301"/>
                  <a:pt x="837" y="8114"/>
                  <a:pt x="959" y="7964"/>
                </a:cubicBezTo>
                <a:lnTo>
                  <a:pt x="3573" y="4906"/>
                </a:lnTo>
                <a:cubicBezTo>
                  <a:pt x="3697" y="4759"/>
                  <a:pt x="3857" y="4613"/>
                  <a:pt x="4053" y="4474"/>
                </a:cubicBezTo>
                <a:cubicBezTo>
                  <a:pt x="4248" y="4330"/>
                  <a:pt x="4449" y="4209"/>
                  <a:pt x="4657" y="4109"/>
                </a:cubicBezTo>
                <a:cubicBezTo>
                  <a:pt x="4863" y="4005"/>
                  <a:pt x="5071" y="3927"/>
                  <a:pt x="5277" y="3867"/>
                </a:cubicBezTo>
                <a:cubicBezTo>
                  <a:pt x="5485" y="3806"/>
                  <a:pt x="5686" y="3775"/>
                  <a:pt x="5882" y="3775"/>
                </a:cubicBezTo>
                <a:lnTo>
                  <a:pt x="6820" y="3775"/>
                </a:lnTo>
                <a:lnTo>
                  <a:pt x="6820" y="1048"/>
                </a:lnTo>
                <a:cubicBezTo>
                  <a:pt x="6820" y="760"/>
                  <a:pt x="6908" y="518"/>
                  <a:pt x="7082" y="310"/>
                </a:cubicBezTo>
                <a:cubicBezTo>
                  <a:pt x="7258" y="103"/>
                  <a:pt x="7464" y="0"/>
                  <a:pt x="7699" y="0"/>
                </a:cubicBezTo>
                <a:lnTo>
                  <a:pt x="20684" y="0"/>
                </a:lnTo>
                <a:close/>
                <a:moveTo>
                  <a:pt x="6791" y="6438"/>
                </a:moveTo>
                <a:lnTo>
                  <a:pt x="5877" y="6438"/>
                </a:lnTo>
                <a:cubicBezTo>
                  <a:pt x="5799" y="6438"/>
                  <a:pt x="5676" y="6478"/>
                  <a:pt x="5510" y="6550"/>
                </a:cubicBezTo>
                <a:cubicBezTo>
                  <a:pt x="5341" y="6625"/>
                  <a:pt x="5223" y="6703"/>
                  <a:pt x="5152" y="6784"/>
                </a:cubicBezTo>
                <a:lnTo>
                  <a:pt x="2539" y="9830"/>
                </a:lnTo>
                <a:cubicBezTo>
                  <a:pt x="2478" y="9902"/>
                  <a:pt x="2412" y="10040"/>
                  <a:pt x="2351" y="10239"/>
                </a:cubicBezTo>
                <a:cubicBezTo>
                  <a:pt x="2289" y="10435"/>
                  <a:pt x="2257" y="10579"/>
                  <a:pt x="2257" y="10671"/>
                </a:cubicBezTo>
                <a:lnTo>
                  <a:pt x="2257" y="11527"/>
                </a:lnTo>
                <a:lnTo>
                  <a:pt x="6795" y="11527"/>
                </a:lnTo>
                <a:lnTo>
                  <a:pt x="6795" y="6438"/>
                </a:lnTo>
                <a:close/>
                <a:moveTo>
                  <a:pt x="5395" y="18942"/>
                </a:moveTo>
                <a:cubicBezTo>
                  <a:pt x="5760" y="18942"/>
                  <a:pt x="6075" y="18789"/>
                  <a:pt x="6340" y="18481"/>
                </a:cubicBezTo>
                <a:cubicBezTo>
                  <a:pt x="6600" y="18173"/>
                  <a:pt x="6732" y="17804"/>
                  <a:pt x="6732" y="17372"/>
                </a:cubicBezTo>
                <a:cubicBezTo>
                  <a:pt x="6732" y="16940"/>
                  <a:pt x="6600" y="16569"/>
                  <a:pt x="6340" y="16252"/>
                </a:cubicBezTo>
                <a:cubicBezTo>
                  <a:pt x="6078" y="15944"/>
                  <a:pt x="5762" y="15786"/>
                  <a:pt x="5395" y="15786"/>
                </a:cubicBezTo>
                <a:cubicBezTo>
                  <a:pt x="5027" y="15786"/>
                  <a:pt x="4714" y="15941"/>
                  <a:pt x="4444" y="16246"/>
                </a:cubicBezTo>
                <a:cubicBezTo>
                  <a:pt x="4180" y="16557"/>
                  <a:pt x="4045" y="16932"/>
                  <a:pt x="4045" y="17372"/>
                </a:cubicBezTo>
                <a:cubicBezTo>
                  <a:pt x="4045" y="17804"/>
                  <a:pt x="4180" y="18173"/>
                  <a:pt x="4444" y="18481"/>
                </a:cubicBezTo>
                <a:cubicBezTo>
                  <a:pt x="4714" y="18789"/>
                  <a:pt x="5027" y="18942"/>
                  <a:pt x="5395" y="18942"/>
                </a:cubicBezTo>
                <a:moveTo>
                  <a:pt x="16195" y="18942"/>
                </a:moveTo>
                <a:cubicBezTo>
                  <a:pt x="16560" y="18942"/>
                  <a:pt x="16878" y="18789"/>
                  <a:pt x="17145" y="18481"/>
                </a:cubicBezTo>
                <a:cubicBezTo>
                  <a:pt x="17409" y="18173"/>
                  <a:pt x="17544" y="17804"/>
                  <a:pt x="17544" y="17372"/>
                </a:cubicBezTo>
                <a:cubicBezTo>
                  <a:pt x="17544" y="16940"/>
                  <a:pt x="17412" y="16569"/>
                  <a:pt x="17150" y="16252"/>
                </a:cubicBezTo>
                <a:cubicBezTo>
                  <a:pt x="16890" y="15944"/>
                  <a:pt x="16572" y="15786"/>
                  <a:pt x="16195" y="15786"/>
                </a:cubicBezTo>
                <a:cubicBezTo>
                  <a:pt x="15827" y="15786"/>
                  <a:pt x="15514" y="15941"/>
                  <a:pt x="15249" y="16246"/>
                </a:cubicBezTo>
                <a:cubicBezTo>
                  <a:pt x="14990" y="16557"/>
                  <a:pt x="14857" y="16932"/>
                  <a:pt x="14857" y="17372"/>
                </a:cubicBezTo>
                <a:cubicBezTo>
                  <a:pt x="14857" y="17804"/>
                  <a:pt x="14990" y="18173"/>
                  <a:pt x="15249" y="18481"/>
                </a:cubicBezTo>
                <a:cubicBezTo>
                  <a:pt x="15511" y="18789"/>
                  <a:pt x="15825" y="18942"/>
                  <a:pt x="16195" y="18942"/>
                </a:cubicBezTo>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8" name="AutoShape 13"/>
          <p:cNvSpPr>
            <a:spLocks/>
          </p:cNvSpPr>
          <p:nvPr/>
        </p:nvSpPr>
        <p:spPr bwMode="auto">
          <a:xfrm>
            <a:off x="9412288" y="3575585"/>
            <a:ext cx="481012" cy="481013"/>
          </a:xfrm>
          <a:custGeom>
            <a:avLst/>
            <a:gdLst>
              <a:gd name="T0" fmla="*/ 10795 w 21591"/>
              <a:gd name="T1" fmla="+- 0 10799 50"/>
              <a:gd name="T2" fmla="*/ 10799 h 21498"/>
              <a:gd name="T3" fmla="*/ 10795 w 21591"/>
              <a:gd name="T4" fmla="+- 0 10799 50"/>
              <a:gd name="T5" fmla="*/ 10799 h 21498"/>
              <a:gd name="T6" fmla="*/ 10795 w 21591"/>
              <a:gd name="T7" fmla="+- 0 10799 50"/>
              <a:gd name="T8" fmla="*/ 10799 h 21498"/>
              <a:gd name="T9" fmla="*/ 10795 w 21591"/>
              <a:gd name="T10" fmla="+- 0 10799 50"/>
              <a:gd name="T11" fmla="*/ 10799 h 21498"/>
            </a:gdLst>
            <a:ahLst/>
            <a:cxnLst>
              <a:cxn ang="0">
                <a:pos x="T0" y="T2"/>
              </a:cxn>
              <a:cxn ang="0">
                <a:pos x="T3" y="T5"/>
              </a:cxn>
              <a:cxn ang="0">
                <a:pos x="T6" y="T8"/>
              </a:cxn>
              <a:cxn ang="0">
                <a:pos x="T9" y="T11"/>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4"/>
                  <a:pt x="10017" y="11093"/>
                  <a:pt x="9664" y="11764"/>
                </a:cubicBezTo>
                <a:cubicBezTo>
                  <a:pt x="9234" y="12584"/>
                  <a:pt x="8793" y="13393"/>
                  <a:pt x="8336" y="14196"/>
                </a:cubicBezTo>
                <a:cubicBezTo>
                  <a:pt x="7876" y="14996"/>
                  <a:pt x="7384" y="15717"/>
                  <a:pt x="6858" y="16356"/>
                </a:cubicBezTo>
                <a:cubicBezTo>
                  <a:pt x="6329" y="16995"/>
                  <a:pt x="5752" y="17509"/>
                  <a:pt x="5118" y="17897"/>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3"/>
                  <a:pt x="6410" y="9875"/>
                </a:cubicBezTo>
                <a:cubicBezTo>
                  <a:pt x="5862" y="8926"/>
                  <a:pt x="5319" y="8127"/>
                  <a:pt x="4776" y="7473"/>
                </a:cubicBezTo>
                <a:cubicBezTo>
                  <a:pt x="4232" y="6822"/>
                  <a:pt x="3650" y="6495"/>
                  <a:pt x="3024" y="6495"/>
                </a:cubicBezTo>
                <a:lnTo>
                  <a:pt x="462" y="6495"/>
                </a:lnTo>
                <a:close/>
                <a:moveTo>
                  <a:pt x="21333" y="15997"/>
                </a:moveTo>
                <a:cubicBezTo>
                  <a:pt x="21514" y="16166"/>
                  <a:pt x="21600"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9" name="AutoShape 2"/>
          <p:cNvSpPr>
            <a:spLocks/>
          </p:cNvSpPr>
          <p:nvPr/>
        </p:nvSpPr>
        <p:spPr bwMode="auto">
          <a:xfrm>
            <a:off x="3017838" y="1341438"/>
            <a:ext cx="12472987"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a:solidFill>
                  <a:srgbClr val="53585F"/>
                </a:solidFill>
                <a:latin typeface="Avenir Light"/>
                <a:cs typeface="Avenir Light"/>
              </a:rPr>
              <a:t>VIRTUAL OFFICE</a:t>
            </a:r>
            <a:endParaRPr lang="es-ES" dirty="0">
              <a:latin typeface="Avenir Light"/>
              <a:cs typeface="Avenir Light"/>
            </a:endParaRPr>
          </a:p>
        </p:txBody>
      </p:sp>
      <p:sp>
        <p:nvSpPr>
          <p:cNvPr id="10" name="AutoShape 4"/>
          <p:cNvSpPr>
            <a:spLocks/>
          </p:cNvSpPr>
          <p:nvPr/>
        </p:nvSpPr>
        <p:spPr bwMode="auto">
          <a:xfrm>
            <a:off x="3016250" y="2128838"/>
            <a:ext cx="18520904" cy="444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r>
              <a:rPr lang="en-AU" sz="1800" b="1" dirty="0">
                <a:solidFill>
                  <a:srgbClr val="838383"/>
                </a:solidFill>
                <a:latin typeface="Avenir Light"/>
                <a:cs typeface="Avenir Light"/>
              </a:rPr>
              <a:t>GSIT  VIRTUAL OFFICE IS A ”FULL SERVICE" IT PACKAGE THAT TAKES THE GUESS WORK OUT OF MANAGING YOUR IT INFRASTRUCTURE</a:t>
            </a:r>
            <a:endParaRPr lang="en-US" sz="1800" b="1" dirty="0">
              <a:solidFill>
                <a:srgbClr val="838383"/>
              </a:solidFill>
              <a:latin typeface="Avenir Light"/>
              <a:cs typeface="Avenir Light"/>
            </a:endParaRPr>
          </a:p>
        </p:txBody>
      </p:sp>
      <p:sp>
        <p:nvSpPr>
          <p:cNvPr id="11" name="AutoShape 5"/>
          <p:cNvSpPr>
            <a:spLocks/>
          </p:cNvSpPr>
          <p:nvPr/>
        </p:nvSpPr>
        <p:spPr bwMode="auto">
          <a:xfrm>
            <a:off x="2705100" y="1289050"/>
            <a:ext cx="157163" cy="128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205DAC"/>
          </a:solidFill>
          <a:ln>
            <a:noFill/>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12" name="AutoShape 22"/>
          <p:cNvSpPr>
            <a:spLocks/>
          </p:cNvSpPr>
          <p:nvPr/>
        </p:nvSpPr>
        <p:spPr bwMode="auto">
          <a:xfrm>
            <a:off x="2705098" y="3645531"/>
            <a:ext cx="15326360" cy="72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Harness the power of Microsoft Remote App Architecture to access you business applications.</a:t>
            </a:r>
          </a:p>
        </p:txBody>
      </p:sp>
      <p:sp>
        <p:nvSpPr>
          <p:cNvPr id="15" name="TextBox 14"/>
          <p:cNvSpPr txBox="1"/>
          <p:nvPr/>
        </p:nvSpPr>
        <p:spPr>
          <a:xfrm>
            <a:off x="6956134" y="6733309"/>
            <a:ext cx="184731" cy="1323439"/>
          </a:xfrm>
          <a:prstGeom prst="rect">
            <a:avLst/>
          </a:prstGeom>
          <a:noFill/>
        </p:spPr>
        <p:txBody>
          <a:bodyPr wrap="none" rtlCol="0">
            <a:spAutoFit/>
          </a:bodyPr>
          <a:lstStyle/>
          <a:p>
            <a:endParaRPr lang="en-US"/>
          </a:p>
        </p:txBody>
      </p:sp>
      <p:sp>
        <p:nvSpPr>
          <p:cNvPr id="16" name="AutoShape 22"/>
          <p:cNvSpPr>
            <a:spLocks/>
          </p:cNvSpPr>
          <p:nvPr/>
        </p:nvSpPr>
        <p:spPr bwMode="auto">
          <a:xfrm>
            <a:off x="2705100" y="4593750"/>
            <a:ext cx="16783818" cy="72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We'll provide everything you need to stay on the cutting edge of technology.</a:t>
            </a:r>
          </a:p>
        </p:txBody>
      </p:sp>
      <p:sp>
        <p:nvSpPr>
          <p:cNvPr id="17" name="AutoShape 22"/>
          <p:cNvSpPr>
            <a:spLocks/>
          </p:cNvSpPr>
          <p:nvPr/>
        </p:nvSpPr>
        <p:spPr bwMode="auto">
          <a:xfrm>
            <a:off x="2705099" y="5391796"/>
            <a:ext cx="18331941" cy="955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We remove the cost, headaches and security risks of micro-managing your own devices and updates. </a:t>
            </a:r>
          </a:p>
        </p:txBody>
      </p:sp>
      <p:sp>
        <p:nvSpPr>
          <p:cNvPr id="18" name="AutoShape 22"/>
          <p:cNvSpPr>
            <a:spLocks/>
          </p:cNvSpPr>
          <p:nvPr/>
        </p:nvSpPr>
        <p:spPr bwMode="auto">
          <a:xfrm>
            <a:off x="2705098" y="6441299"/>
            <a:ext cx="18331941" cy="955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everything is cloud-based, so you'll have access to your entire office network from any device, anywhere in the world.</a:t>
            </a:r>
          </a:p>
        </p:txBody>
      </p:sp>
      <p:sp>
        <p:nvSpPr>
          <p:cNvPr id="19" name="Line 2"/>
          <p:cNvSpPr>
            <a:spLocks noChangeShapeType="1"/>
          </p:cNvSpPr>
          <p:nvPr/>
        </p:nvSpPr>
        <p:spPr bwMode="auto">
          <a:xfrm>
            <a:off x="2755900" y="12777643"/>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Gill Sans" charset="0"/>
              <a:cs typeface="Gill Sans" charset="0"/>
              <a:sym typeface="Gill Sans" charset="0"/>
            </a:endParaRPr>
          </a:p>
        </p:txBody>
      </p:sp>
      <p:sp>
        <p:nvSpPr>
          <p:cNvPr id="61" name="AutoShape 22"/>
          <p:cNvSpPr>
            <a:spLocks/>
          </p:cNvSpPr>
          <p:nvPr/>
        </p:nvSpPr>
        <p:spPr bwMode="auto">
          <a:xfrm>
            <a:off x="2755900" y="7517588"/>
            <a:ext cx="18331941" cy="955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Installation and Migration is completely free.</a:t>
            </a:r>
          </a:p>
        </p:txBody>
      </p:sp>
      <p:sp>
        <p:nvSpPr>
          <p:cNvPr id="65" name="AutoShape 32"/>
          <p:cNvSpPr>
            <a:spLocks/>
          </p:cNvSpPr>
          <p:nvPr/>
        </p:nvSpPr>
        <p:spPr bwMode="auto">
          <a:xfrm>
            <a:off x="1441723" y="1664494"/>
            <a:ext cx="698500"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14020"/>
                </a:moveTo>
                <a:cubicBezTo>
                  <a:pt x="20951" y="14020"/>
                  <a:pt x="21161" y="14125"/>
                  <a:pt x="21335" y="14334"/>
                </a:cubicBezTo>
                <a:cubicBezTo>
                  <a:pt x="21511" y="14548"/>
                  <a:pt x="21599" y="14810"/>
                  <a:pt x="21599" y="15115"/>
                </a:cubicBezTo>
                <a:lnTo>
                  <a:pt x="21599" y="20504"/>
                </a:lnTo>
                <a:cubicBezTo>
                  <a:pt x="21599" y="20815"/>
                  <a:pt x="21511" y="21071"/>
                  <a:pt x="21335" y="21285"/>
                </a:cubicBezTo>
                <a:cubicBezTo>
                  <a:pt x="21161" y="21494"/>
                  <a:pt x="20951" y="21600"/>
                  <a:pt x="20708" y="21600"/>
                </a:cubicBezTo>
                <a:lnTo>
                  <a:pt x="16197" y="21600"/>
                </a:lnTo>
                <a:cubicBezTo>
                  <a:pt x="15940" y="21600"/>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1" y="20815"/>
                  <a:pt x="7651" y="20504"/>
                </a:cubicBezTo>
                <a:lnTo>
                  <a:pt x="7651" y="15115"/>
                </a:lnTo>
                <a:cubicBezTo>
                  <a:pt x="7651"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600"/>
                  <a:pt x="5402" y="21600"/>
                </a:cubicBezTo>
                <a:lnTo>
                  <a:pt x="913" y="21600"/>
                </a:lnTo>
                <a:cubicBezTo>
                  <a:pt x="658" y="21600"/>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8"/>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8"/>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66" name="AutoShape 22"/>
          <p:cNvSpPr>
            <a:spLocks/>
          </p:cNvSpPr>
          <p:nvPr/>
        </p:nvSpPr>
        <p:spPr bwMode="auto">
          <a:xfrm>
            <a:off x="2705097" y="9002762"/>
            <a:ext cx="8766467" cy="35319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Microsoft RemoteApp Workplace</a:t>
            </a:r>
          </a:p>
          <a:p>
            <a:pPr algn="l">
              <a:defRPr/>
            </a:pPr>
            <a:r>
              <a:rPr lang="en-AU" sz="2800" dirty="0">
                <a:solidFill>
                  <a:schemeClr val="tx1"/>
                </a:solidFill>
                <a:latin typeface="Avenir Light" charset="0"/>
                <a:cs typeface="Avenir Light" charset="0"/>
              </a:rPr>
              <a:t>Microsoft Exchange Email</a:t>
            </a:r>
          </a:p>
          <a:p>
            <a:pPr algn="l">
              <a:defRPr/>
            </a:pPr>
            <a:r>
              <a:rPr lang="en-AU" sz="2800" dirty="0">
                <a:solidFill>
                  <a:schemeClr val="tx1"/>
                </a:solidFill>
                <a:latin typeface="Avenir Light" charset="0"/>
                <a:cs typeface="Avenir Light" charset="0"/>
              </a:rPr>
              <a:t>Spam and Anti-Virus Scanning of Email</a:t>
            </a:r>
          </a:p>
          <a:p>
            <a:pPr algn="l">
              <a:defRPr/>
            </a:pPr>
            <a:r>
              <a:rPr lang="en-AU" sz="2800" dirty="0">
                <a:solidFill>
                  <a:schemeClr val="tx1"/>
                </a:solidFill>
                <a:latin typeface="Avenir Light" charset="0"/>
                <a:cs typeface="Avenir Light" charset="0"/>
              </a:rPr>
              <a:t>Skype for Business</a:t>
            </a:r>
          </a:p>
          <a:p>
            <a:pPr algn="l">
              <a:defRPr/>
            </a:pPr>
            <a:r>
              <a:rPr lang="en-AU" sz="2800" dirty="0">
                <a:solidFill>
                  <a:schemeClr val="tx1"/>
                </a:solidFill>
                <a:latin typeface="Avenir Light" charset="0"/>
                <a:cs typeface="Avenir Light" charset="0"/>
              </a:rPr>
              <a:t>Microsoft Office 365 Pro Plus</a:t>
            </a:r>
          </a:p>
          <a:p>
            <a:pPr algn="l">
              <a:defRPr/>
            </a:pPr>
            <a:r>
              <a:rPr lang="en-AU" sz="2800" dirty="0">
                <a:solidFill>
                  <a:schemeClr val="tx1"/>
                </a:solidFill>
                <a:latin typeface="Avenir Light" charset="0"/>
                <a:cs typeface="Avenir Light" charset="0"/>
              </a:rPr>
              <a:t>Options of Onsite and Remote Support</a:t>
            </a:r>
          </a:p>
          <a:p>
            <a:pPr algn="l">
              <a:defRPr/>
            </a:pPr>
            <a:endParaRPr lang="en-AU" sz="2800" dirty="0">
              <a:solidFill>
                <a:schemeClr val="tx1"/>
              </a:solidFill>
              <a:latin typeface="Avenir Light" charset="0"/>
              <a:cs typeface="Avenir Light" charset="0"/>
            </a:endParaRPr>
          </a:p>
        </p:txBody>
      </p:sp>
      <p:sp>
        <p:nvSpPr>
          <p:cNvPr id="67" name="AutoShape 22"/>
          <p:cNvSpPr>
            <a:spLocks/>
          </p:cNvSpPr>
          <p:nvPr/>
        </p:nvSpPr>
        <p:spPr bwMode="auto">
          <a:xfrm>
            <a:off x="11522367" y="9297695"/>
            <a:ext cx="8766467" cy="32370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24/7 IT Asset Monitoring</a:t>
            </a:r>
          </a:p>
          <a:p>
            <a:pPr algn="l">
              <a:defRPr/>
            </a:pPr>
            <a:r>
              <a:rPr lang="en-AU" sz="2800" dirty="0">
                <a:solidFill>
                  <a:schemeClr val="tx1"/>
                </a:solidFill>
                <a:latin typeface="Avenir Light" charset="0"/>
                <a:cs typeface="Avenir Light" charset="0"/>
              </a:rPr>
              <a:t>Patch Management</a:t>
            </a:r>
          </a:p>
          <a:p>
            <a:pPr algn="l">
              <a:defRPr/>
            </a:pPr>
            <a:r>
              <a:rPr lang="en-AU" sz="2800" dirty="0">
                <a:solidFill>
                  <a:schemeClr val="tx1"/>
                </a:solidFill>
                <a:latin typeface="Avenir Light" charset="0"/>
                <a:cs typeface="Avenir Light" charset="0"/>
              </a:rPr>
              <a:t>Cloud based Anti-Virus</a:t>
            </a:r>
          </a:p>
          <a:p>
            <a:pPr algn="l">
              <a:defRPr/>
            </a:pPr>
            <a:r>
              <a:rPr lang="en-AU" sz="2800" dirty="0">
                <a:solidFill>
                  <a:schemeClr val="tx1"/>
                </a:solidFill>
                <a:latin typeface="Avenir Light" charset="0"/>
                <a:cs typeface="Avenir Light" charset="0"/>
              </a:rPr>
              <a:t>Cloud based Anti-Malware</a:t>
            </a:r>
          </a:p>
          <a:p>
            <a:pPr algn="l">
              <a:defRPr/>
            </a:pPr>
            <a:r>
              <a:rPr lang="en-AU" sz="2800" dirty="0">
                <a:solidFill>
                  <a:schemeClr val="tx1"/>
                </a:solidFill>
                <a:latin typeface="Avenir Light" charset="0"/>
                <a:cs typeface="Avenir Light" charset="0"/>
              </a:rPr>
              <a:t>Cloud Based Phone System</a:t>
            </a:r>
          </a:p>
          <a:p>
            <a:pPr algn="l">
              <a:defRPr/>
            </a:pPr>
            <a:r>
              <a:rPr lang="en-AU" sz="2800" dirty="0">
                <a:solidFill>
                  <a:schemeClr val="tx1"/>
                </a:solidFill>
                <a:latin typeface="Avenir Light" charset="0"/>
                <a:cs typeface="Avenir Light" charset="0"/>
              </a:rPr>
              <a:t>Project Support</a:t>
            </a:r>
          </a:p>
          <a:p>
            <a:pPr algn="l">
              <a:defRPr/>
            </a:pPr>
            <a:endParaRPr lang="en-AU" sz="2800" dirty="0">
              <a:solidFill>
                <a:schemeClr val="tx1"/>
              </a:solidFill>
              <a:latin typeface="Avenir Light" charset="0"/>
              <a:cs typeface="Avenir Light" charset="0"/>
            </a:endParaRPr>
          </a:p>
          <a:p>
            <a:pPr algn="l">
              <a:defRPr/>
            </a:pPr>
            <a:endParaRPr lang="en-AU" sz="2800" dirty="0">
              <a:solidFill>
                <a:schemeClr val="tx1"/>
              </a:solidFill>
              <a:latin typeface="Avenir Light" charset="0"/>
              <a:cs typeface="Avenir Light" charset="0"/>
            </a:endParaRPr>
          </a:p>
        </p:txBody>
      </p:sp>
    </p:spTree>
    <p:extLst>
      <p:ext uri="{BB962C8B-B14F-4D97-AF65-F5344CB8AC3E}">
        <p14:creationId xmlns:p14="http://schemas.microsoft.com/office/powerpoint/2010/main" val="102807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1+#ppt_w/2"/>
                                          </p:val>
                                        </p:tav>
                                        <p:tav tm="100000">
                                          <p:val>
                                            <p:strVal val="#ppt_x"/>
                                          </p:val>
                                        </p:tav>
                                      </p:tavLst>
                                    </p:anim>
                                    <p:anim calcmode="lin" valueType="num">
                                      <p:cBhvr additive="base">
                                        <p:cTn id="36" dur="500" fill="hold"/>
                                        <p:tgtEl>
                                          <p:spTgt spid="17"/>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1+#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par>
                          <p:cTn id="46" fill="hold">
                            <p:stCondLst>
                              <p:cond delay="4500"/>
                            </p:stCondLst>
                            <p:childTnLst>
                              <p:par>
                                <p:cTn id="47" presetID="2" presetClass="entr" presetSubtype="2" fill="hold" grpId="0" nodeType="afterEffect">
                                  <p:stCondLst>
                                    <p:cond delay="0"/>
                                  </p:stCondLst>
                                  <p:childTnLst>
                                    <p:set>
                                      <p:cBhvr>
                                        <p:cTn id="48" dur="1" fill="hold">
                                          <p:stCondLst>
                                            <p:cond delay="0"/>
                                          </p:stCondLst>
                                        </p:cTn>
                                        <p:tgtEl>
                                          <p:spTgt spid="61"/>
                                        </p:tgtEl>
                                        <p:attrNameLst>
                                          <p:attrName>style.visibility</p:attrName>
                                        </p:attrNameLst>
                                      </p:cBhvr>
                                      <p:to>
                                        <p:strVal val="visible"/>
                                      </p:to>
                                    </p:set>
                                    <p:anim calcmode="lin" valueType="num">
                                      <p:cBhvr additive="base">
                                        <p:cTn id="49" dur="500" fill="hold"/>
                                        <p:tgtEl>
                                          <p:spTgt spid="61"/>
                                        </p:tgtEl>
                                        <p:attrNameLst>
                                          <p:attrName>ppt_x</p:attrName>
                                        </p:attrNameLst>
                                      </p:cBhvr>
                                      <p:tavLst>
                                        <p:tav tm="0">
                                          <p:val>
                                            <p:strVal val="1+#ppt_w/2"/>
                                          </p:val>
                                        </p:tav>
                                        <p:tav tm="100000">
                                          <p:val>
                                            <p:strVal val="#ppt_x"/>
                                          </p:val>
                                        </p:tav>
                                      </p:tavLst>
                                    </p:anim>
                                    <p:anim calcmode="lin" valueType="num">
                                      <p:cBhvr additive="base">
                                        <p:cTn id="50" dur="500" fill="hold"/>
                                        <p:tgtEl>
                                          <p:spTgt spid="61"/>
                                        </p:tgtEl>
                                        <p:attrNameLst>
                                          <p:attrName>ppt_y</p:attrName>
                                        </p:attrNameLst>
                                      </p:cBhvr>
                                      <p:tavLst>
                                        <p:tav tm="0">
                                          <p:val>
                                            <p:strVal val="#ppt_y"/>
                                          </p:val>
                                        </p:tav>
                                        <p:tav tm="100000">
                                          <p:val>
                                            <p:strVal val="#ppt_y"/>
                                          </p:val>
                                        </p:tav>
                                      </p:tavLst>
                                    </p:anim>
                                  </p:childTnLst>
                                </p:cTn>
                              </p:par>
                            </p:childTnLst>
                          </p:cTn>
                        </p:par>
                        <p:par>
                          <p:cTn id="51" fill="hold">
                            <p:stCondLst>
                              <p:cond delay="5000"/>
                            </p:stCondLst>
                            <p:childTnLst>
                              <p:par>
                                <p:cTn id="52" presetID="2" presetClass="entr" presetSubtype="2" fill="hold" grpId="0" nodeType="afterEffect">
                                  <p:stCondLst>
                                    <p:cond delay="0"/>
                                  </p:stCondLst>
                                  <p:childTnLst>
                                    <p:set>
                                      <p:cBhvr>
                                        <p:cTn id="53" dur="1" fill="hold">
                                          <p:stCondLst>
                                            <p:cond delay="0"/>
                                          </p:stCondLst>
                                        </p:cTn>
                                        <p:tgtEl>
                                          <p:spTgt spid="66"/>
                                        </p:tgtEl>
                                        <p:attrNameLst>
                                          <p:attrName>style.visibility</p:attrName>
                                        </p:attrNameLst>
                                      </p:cBhvr>
                                      <p:to>
                                        <p:strVal val="visible"/>
                                      </p:to>
                                    </p:set>
                                    <p:anim calcmode="lin" valueType="num">
                                      <p:cBhvr additive="base">
                                        <p:cTn id="54" dur="500" fill="hold"/>
                                        <p:tgtEl>
                                          <p:spTgt spid="66"/>
                                        </p:tgtEl>
                                        <p:attrNameLst>
                                          <p:attrName>ppt_x</p:attrName>
                                        </p:attrNameLst>
                                      </p:cBhvr>
                                      <p:tavLst>
                                        <p:tav tm="0">
                                          <p:val>
                                            <p:strVal val="1+#ppt_w/2"/>
                                          </p:val>
                                        </p:tav>
                                        <p:tav tm="100000">
                                          <p:val>
                                            <p:strVal val="#ppt_x"/>
                                          </p:val>
                                        </p:tav>
                                      </p:tavLst>
                                    </p:anim>
                                    <p:anim calcmode="lin" valueType="num">
                                      <p:cBhvr additive="base">
                                        <p:cTn id="55" dur="500" fill="hold"/>
                                        <p:tgtEl>
                                          <p:spTgt spid="66"/>
                                        </p:tgtEl>
                                        <p:attrNameLst>
                                          <p:attrName>ppt_y</p:attrName>
                                        </p:attrNameLst>
                                      </p:cBhvr>
                                      <p:tavLst>
                                        <p:tav tm="0">
                                          <p:val>
                                            <p:strVal val="#ppt_y"/>
                                          </p:val>
                                        </p:tav>
                                        <p:tav tm="100000">
                                          <p:val>
                                            <p:strVal val="#ppt_y"/>
                                          </p:val>
                                        </p:tav>
                                      </p:tavLst>
                                    </p:anim>
                                  </p:childTnLst>
                                </p:cTn>
                              </p:par>
                            </p:childTnLst>
                          </p:cTn>
                        </p:par>
                        <p:par>
                          <p:cTn id="56" fill="hold">
                            <p:stCondLst>
                              <p:cond delay="5500"/>
                            </p:stCondLst>
                            <p:childTnLst>
                              <p:par>
                                <p:cTn id="57" presetID="2" presetClass="entr" presetSubtype="2" fill="hold" grpId="0" nodeType="afterEffect">
                                  <p:stCondLst>
                                    <p:cond delay="0"/>
                                  </p:stCondLst>
                                  <p:childTnLst>
                                    <p:set>
                                      <p:cBhvr>
                                        <p:cTn id="58" dur="1" fill="hold">
                                          <p:stCondLst>
                                            <p:cond delay="0"/>
                                          </p:stCondLst>
                                        </p:cTn>
                                        <p:tgtEl>
                                          <p:spTgt spid="67"/>
                                        </p:tgtEl>
                                        <p:attrNameLst>
                                          <p:attrName>style.visibility</p:attrName>
                                        </p:attrNameLst>
                                      </p:cBhvr>
                                      <p:to>
                                        <p:strVal val="visible"/>
                                      </p:to>
                                    </p:set>
                                    <p:anim calcmode="lin" valueType="num">
                                      <p:cBhvr additive="base">
                                        <p:cTn id="59" dur="500" fill="hold"/>
                                        <p:tgtEl>
                                          <p:spTgt spid="67"/>
                                        </p:tgtEl>
                                        <p:attrNameLst>
                                          <p:attrName>ppt_x</p:attrName>
                                        </p:attrNameLst>
                                      </p:cBhvr>
                                      <p:tavLst>
                                        <p:tav tm="0">
                                          <p:val>
                                            <p:strVal val="1+#ppt_w/2"/>
                                          </p:val>
                                        </p:tav>
                                        <p:tav tm="100000">
                                          <p:val>
                                            <p:strVal val="#ppt_x"/>
                                          </p:val>
                                        </p:tav>
                                      </p:tavLst>
                                    </p:anim>
                                    <p:anim calcmode="lin" valueType="num">
                                      <p:cBhvr additive="base">
                                        <p:cTn id="60"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P spid="12" grpId="0" autoUpdateAnimBg="0"/>
      <p:bldP spid="16" grpId="0" autoUpdateAnimBg="0"/>
      <p:bldP spid="17" grpId="0" autoUpdateAnimBg="0"/>
      <p:bldP spid="18" grpId="0" autoUpdateAnimBg="0"/>
      <p:bldP spid="61" grpId="0" autoUpdateAnimBg="0"/>
      <p:bldP spid="66" grpId="0" autoUpdateAnimBg="0"/>
      <p:bldP spid="6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2"/>
          <p:cNvSpPr>
            <a:spLocks noChangeShapeType="1"/>
          </p:cNvSpPr>
          <p:nvPr/>
        </p:nvSpPr>
        <p:spPr bwMode="auto">
          <a:xfrm>
            <a:off x="2755900" y="2816225"/>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Gill Sans" charset="0"/>
              <a:cs typeface="Gill Sans" charset="0"/>
              <a:sym typeface="Gill Sans" charset="0"/>
            </a:endParaRPr>
          </a:p>
        </p:txBody>
      </p:sp>
      <p:sp>
        <p:nvSpPr>
          <p:cNvPr id="5" name="AutoShape 6"/>
          <p:cNvSpPr>
            <a:spLocks/>
          </p:cNvSpPr>
          <p:nvPr/>
        </p:nvSpPr>
        <p:spPr bwMode="auto">
          <a:xfrm>
            <a:off x="1131619" y="1289050"/>
            <a:ext cx="1322388" cy="132238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1D5B94"/>
          </a:solidFill>
          <a:ln w="25400" cap="flat" cmpd="sng">
            <a:solidFill>
              <a:srgbClr val="000000">
                <a:alpha val="0"/>
              </a:srgbClr>
            </a:solidFill>
            <a:prstDash val="solid"/>
            <a:miter lim="0"/>
            <a:headEnd/>
            <a:tailEnd/>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6" name="AutoShape 10"/>
          <p:cNvSpPr>
            <a:spLocks/>
          </p:cNvSpPr>
          <p:nvPr/>
        </p:nvSpPr>
        <p:spPr bwMode="auto">
          <a:xfrm>
            <a:off x="19060293" y="3793275"/>
            <a:ext cx="479425" cy="481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600"/>
                  <a:pt x="10798" y="21600"/>
                </a:cubicBezTo>
                <a:cubicBezTo>
                  <a:pt x="10553" y="21600"/>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7" name="AutoShape 11"/>
          <p:cNvSpPr>
            <a:spLocks/>
          </p:cNvSpPr>
          <p:nvPr/>
        </p:nvSpPr>
        <p:spPr bwMode="auto">
          <a:xfrm>
            <a:off x="14090108" y="3820782"/>
            <a:ext cx="481013" cy="396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3"/>
                  <a:pt x="21335" y="310"/>
                </a:cubicBezTo>
                <a:cubicBezTo>
                  <a:pt x="21511" y="518"/>
                  <a:pt x="21599" y="760"/>
                  <a:pt x="21599" y="1048"/>
                </a:cubicBezTo>
                <a:lnTo>
                  <a:pt x="21599" y="16238"/>
                </a:lnTo>
                <a:cubicBezTo>
                  <a:pt x="21599" y="16523"/>
                  <a:pt x="21511" y="16767"/>
                  <a:pt x="21335" y="16969"/>
                </a:cubicBezTo>
                <a:cubicBezTo>
                  <a:pt x="21161" y="17173"/>
                  <a:pt x="20943" y="17274"/>
                  <a:pt x="20684" y="17274"/>
                </a:cubicBezTo>
                <a:lnTo>
                  <a:pt x="19807" y="17274"/>
                </a:lnTo>
                <a:lnTo>
                  <a:pt x="19807" y="17369"/>
                </a:lnTo>
                <a:cubicBezTo>
                  <a:pt x="19807" y="17948"/>
                  <a:pt x="19709" y="18498"/>
                  <a:pt x="19513" y="19017"/>
                </a:cubicBezTo>
                <a:cubicBezTo>
                  <a:pt x="19317" y="19535"/>
                  <a:pt x="19060" y="19984"/>
                  <a:pt x="18746" y="20361"/>
                </a:cubicBezTo>
                <a:cubicBezTo>
                  <a:pt x="18433" y="20738"/>
                  <a:pt x="18051" y="21038"/>
                  <a:pt x="17608" y="21263"/>
                </a:cubicBezTo>
                <a:cubicBezTo>
                  <a:pt x="17167" y="21487"/>
                  <a:pt x="16697" y="21599"/>
                  <a:pt x="16197" y="21599"/>
                </a:cubicBezTo>
                <a:cubicBezTo>
                  <a:pt x="15705" y="21599"/>
                  <a:pt x="15237" y="21487"/>
                  <a:pt x="14796" y="21263"/>
                </a:cubicBezTo>
                <a:cubicBezTo>
                  <a:pt x="14353" y="21038"/>
                  <a:pt x="13973" y="20738"/>
                  <a:pt x="13653" y="20361"/>
                </a:cubicBezTo>
                <a:cubicBezTo>
                  <a:pt x="13332" y="19984"/>
                  <a:pt x="13077" y="19535"/>
                  <a:pt x="12886" y="19017"/>
                </a:cubicBezTo>
                <a:cubicBezTo>
                  <a:pt x="12695" y="18498"/>
                  <a:pt x="12600" y="17948"/>
                  <a:pt x="12600" y="17369"/>
                </a:cubicBezTo>
                <a:lnTo>
                  <a:pt x="12600" y="17274"/>
                </a:lnTo>
                <a:lnTo>
                  <a:pt x="9000" y="17274"/>
                </a:lnTo>
                <a:lnTo>
                  <a:pt x="9000" y="17369"/>
                </a:lnTo>
                <a:cubicBezTo>
                  <a:pt x="9000" y="17948"/>
                  <a:pt x="8904" y="18498"/>
                  <a:pt x="8713" y="19017"/>
                </a:cubicBezTo>
                <a:cubicBezTo>
                  <a:pt x="8522" y="19535"/>
                  <a:pt x="8265" y="19984"/>
                  <a:pt x="7946" y="20361"/>
                </a:cubicBezTo>
                <a:cubicBezTo>
                  <a:pt x="7628" y="20738"/>
                  <a:pt x="7244" y="21038"/>
                  <a:pt x="6803" y="21263"/>
                </a:cubicBezTo>
                <a:cubicBezTo>
                  <a:pt x="6360" y="21487"/>
                  <a:pt x="5894" y="21599"/>
                  <a:pt x="5402" y="21599"/>
                </a:cubicBezTo>
                <a:cubicBezTo>
                  <a:pt x="4910" y="21599"/>
                  <a:pt x="4442" y="21487"/>
                  <a:pt x="4004" y="21263"/>
                </a:cubicBezTo>
                <a:cubicBezTo>
                  <a:pt x="3558" y="21038"/>
                  <a:pt x="3178" y="20738"/>
                  <a:pt x="2857" y="20361"/>
                </a:cubicBezTo>
                <a:cubicBezTo>
                  <a:pt x="2537" y="19984"/>
                  <a:pt x="2282" y="19535"/>
                  <a:pt x="2091" y="19017"/>
                </a:cubicBezTo>
                <a:cubicBezTo>
                  <a:pt x="1900" y="18498"/>
                  <a:pt x="1804" y="17948"/>
                  <a:pt x="1804" y="17369"/>
                </a:cubicBezTo>
                <a:lnTo>
                  <a:pt x="1804" y="17274"/>
                </a:lnTo>
                <a:lnTo>
                  <a:pt x="891" y="17274"/>
                </a:lnTo>
                <a:cubicBezTo>
                  <a:pt x="646" y="17274"/>
                  <a:pt x="438" y="17168"/>
                  <a:pt x="262" y="16960"/>
                </a:cubicBezTo>
                <a:cubicBezTo>
                  <a:pt x="88" y="16756"/>
                  <a:pt x="0" y="16514"/>
                  <a:pt x="0" y="16238"/>
                </a:cubicBezTo>
                <a:lnTo>
                  <a:pt x="0" y="10668"/>
                </a:lnTo>
                <a:cubicBezTo>
                  <a:pt x="0" y="10441"/>
                  <a:pt x="26" y="10205"/>
                  <a:pt x="68" y="9960"/>
                </a:cubicBezTo>
                <a:cubicBezTo>
                  <a:pt x="117" y="9715"/>
                  <a:pt x="186" y="9474"/>
                  <a:pt x="274" y="9229"/>
                </a:cubicBezTo>
                <a:cubicBezTo>
                  <a:pt x="364" y="8984"/>
                  <a:pt x="470" y="8751"/>
                  <a:pt x="592" y="8526"/>
                </a:cubicBezTo>
                <a:cubicBezTo>
                  <a:pt x="712" y="8301"/>
                  <a:pt x="837" y="8114"/>
                  <a:pt x="959" y="7964"/>
                </a:cubicBezTo>
                <a:lnTo>
                  <a:pt x="3573" y="4906"/>
                </a:lnTo>
                <a:cubicBezTo>
                  <a:pt x="3697" y="4759"/>
                  <a:pt x="3857" y="4613"/>
                  <a:pt x="4053" y="4474"/>
                </a:cubicBezTo>
                <a:cubicBezTo>
                  <a:pt x="4248" y="4330"/>
                  <a:pt x="4449" y="4209"/>
                  <a:pt x="4657" y="4109"/>
                </a:cubicBezTo>
                <a:cubicBezTo>
                  <a:pt x="4863" y="4005"/>
                  <a:pt x="5071" y="3927"/>
                  <a:pt x="5277" y="3867"/>
                </a:cubicBezTo>
                <a:cubicBezTo>
                  <a:pt x="5485" y="3806"/>
                  <a:pt x="5686" y="3775"/>
                  <a:pt x="5882" y="3775"/>
                </a:cubicBezTo>
                <a:lnTo>
                  <a:pt x="6820" y="3775"/>
                </a:lnTo>
                <a:lnTo>
                  <a:pt x="6820" y="1048"/>
                </a:lnTo>
                <a:cubicBezTo>
                  <a:pt x="6820" y="760"/>
                  <a:pt x="6908" y="518"/>
                  <a:pt x="7082" y="310"/>
                </a:cubicBezTo>
                <a:cubicBezTo>
                  <a:pt x="7258" y="103"/>
                  <a:pt x="7464" y="0"/>
                  <a:pt x="7699" y="0"/>
                </a:cubicBezTo>
                <a:lnTo>
                  <a:pt x="20684" y="0"/>
                </a:lnTo>
                <a:close/>
                <a:moveTo>
                  <a:pt x="6791" y="6438"/>
                </a:moveTo>
                <a:lnTo>
                  <a:pt x="5877" y="6438"/>
                </a:lnTo>
                <a:cubicBezTo>
                  <a:pt x="5799" y="6438"/>
                  <a:pt x="5676" y="6478"/>
                  <a:pt x="5510" y="6550"/>
                </a:cubicBezTo>
                <a:cubicBezTo>
                  <a:pt x="5341" y="6625"/>
                  <a:pt x="5223" y="6703"/>
                  <a:pt x="5152" y="6784"/>
                </a:cubicBezTo>
                <a:lnTo>
                  <a:pt x="2539" y="9830"/>
                </a:lnTo>
                <a:cubicBezTo>
                  <a:pt x="2478" y="9902"/>
                  <a:pt x="2412" y="10040"/>
                  <a:pt x="2351" y="10239"/>
                </a:cubicBezTo>
                <a:cubicBezTo>
                  <a:pt x="2289" y="10435"/>
                  <a:pt x="2257" y="10579"/>
                  <a:pt x="2257" y="10671"/>
                </a:cubicBezTo>
                <a:lnTo>
                  <a:pt x="2257" y="11527"/>
                </a:lnTo>
                <a:lnTo>
                  <a:pt x="6795" y="11527"/>
                </a:lnTo>
                <a:lnTo>
                  <a:pt x="6795" y="6438"/>
                </a:lnTo>
                <a:close/>
                <a:moveTo>
                  <a:pt x="5395" y="18942"/>
                </a:moveTo>
                <a:cubicBezTo>
                  <a:pt x="5760" y="18942"/>
                  <a:pt x="6075" y="18789"/>
                  <a:pt x="6340" y="18481"/>
                </a:cubicBezTo>
                <a:cubicBezTo>
                  <a:pt x="6600" y="18173"/>
                  <a:pt x="6732" y="17804"/>
                  <a:pt x="6732" y="17372"/>
                </a:cubicBezTo>
                <a:cubicBezTo>
                  <a:pt x="6732" y="16940"/>
                  <a:pt x="6600" y="16569"/>
                  <a:pt x="6340" y="16252"/>
                </a:cubicBezTo>
                <a:cubicBezTo>
                  <a:pt x="6078" y="15944"/>
                  <a:pt x="5762" y="15786"/>
                  <a:pt x="5395" y="15786"/>
                </a:cubicBezTo>
                <a:cubicBezTo>
                  <a:pt x="5027" y="15786"/>
                  <a:pt x="4714" y="15941"/>
                  <a:pt x="4444" y="16246"/>
                </a:cubicBezTo>
                <a:cubicBezTo>
                  <a:pt x="4180" y="16557"/>
                  <a:pt x="4045" y="16932"/>
                  <a:pt x="4045" y="17372"/>
                </a:cubicBezTo>
                <a:cubicBezTo>
                  <a:pt x="4045" y="17804"/>
                  <a:pt x="4180" y="18173"/>
                  <a:pt x="4444" y="18481"/>
                </a:cubicBezTo>
                <a:cubicBezTo>
                  <a:pt x="4714" y="18789"/>
                  <a:pt x="5027" y="18942"/>
                  <a:pt x="5395" y="18942"/>
                </a:cubicBezTo>
                <a:moveTo>
                  <a:pt x="16195" y="18942"/>
                </a:moveTo>
                <a:cubicBezTo>
                  <a:pt x="16560" y="18942"/>
                  <a:pt x="16878" y="18789"/>
                  <a:pt x="17145" y="18481"/>
                </a:cubicBezTo>
                <a:cubicBezTo>
                  <a:pt x="17409" y="18173"/>
                  <a:pt x="17544" y="17804"/>
                  <a:pt x="17544" y="17372"/>
                </a:cubicBezTo>
                <a:cubicBezTo>
                  <a:pt x="17544" y="16940"/>
                  <a:pt x="17412" y="16569"/>
                  <a:pt x="17150" y="16252"/>
                </a:cubicBezTo>
                <a:cubicBezTo>
                  <a:pt x="16890" y="15944"/>
                  <a:pt x="16572" y="15786"/>
                  <a:pt x="16195" y="15786"/>
                </a:cubicBezTo>
                <a:cubicBezTo>
                  <a:pt x="15827" y="15786"/>
                  <a:pt x="15514" y="15941"/>
                  <a:pt x="15249" y="16246"/>
                </a:cubicBezTo>
                <a:cubicBezTo>
                  <a:pt x="14990" y="16557"/>
                  <a:pt x="14857" y="16932"/>
                  <a:pt x="14857" y="17372"/>
                </a:cubicBezTo>
                <a:cubicBezTo>
                  <a:pt x="14857" y="17804"/>
                  <a:pt x="14990" y="18173"/>
                  <a:pt x="15249" y="18481"/>
                </a:cubicBezTo>
                <a:cubicBezTo>
                  <a:pt x="15511" y="18789"/>
                  <a:pt x="15825" y="18942"/>
                  <a:pt x="16195" y="18942"/>
                </a:cubicBezTo>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8" name="AutoShape 13"/>
          <p:cNvSpPr>
            <a:spLocks/>
          </p:cNvSpPr>
          <p:nvPr/>
        </p:nvSpPr>
        <p:spPr bwMode="auto">
          <a:xfrm>
            <a:off x="9412288" y="3679494"/>
            <a:ext cx="481012" cy="481013"/>
          </a:xfrm>
          <a:custGeom>
            <a:avLst/>
            <a:gdLst>
              <a:gd name="T0" fmla="*/ 10795 w 21591"/>
              <a:gd name="T1" fmla="+- 0 10799 50"/>
              <a:gd name="T2" fmla="*/ 10799 h 21498"/>
              <a:gd name="T3" fmla="*/ 10795 w 21591"/>
              <a:gd name="T4" fmla="+- 0 10799 50"/>
              <a:gd name="T5" fmla="*/ 10799 h 21498"/>
              <a:gd name="T6" fmla="*/ 10795 w 21591"/>
              <a:gd name="T7" fmla="+- 0 10799 50"/>
              <a:gd name="T8" fmla="*/ 10799 h 21498"/>
              <a:gd name="T9" fmla="*/ 10795 w 21591"/>
              <a:gd name="T10" fmla="+- 0 10799 50"/>
              <a:gd name="T11" fmla="*/ 10799 h 21498"/>
            </a:gdLst>
            <a:ahLst/>
            <a:cxnLst>
              <a:cxn ang="0">
                <a:pos x="T0" y="T2"/>
              </a:cxn>
              <a:cxn ang="0">
                <a:pos x="T3" y="T5"/>
              </a:cxn>
              <a:cxn ang="0">
                <a:pos x="T6" y="T8"/>
              </a:cxn>
              <a:cxn ang="0">
                <a:pos x="T9" y="T11"/>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4"/>
                  <a:pt x="10017" y="11093"/>
                  <a:pt x="9664" y="11764"/>
                </a:cubicBezTo>
                <a:cubicBezTo>
                  <a:pt x="9234" y="12584"/>
                  <a:pt x="8793" y="13393"/>
                  <a:pt x="8336" y="14196"/>
                </a:cubicBezTo>
                <a:cubicBezTo>
                  <a:pt x="7876" y="14996"/>
                  <a:pt x="7384" y="15717"/>
                  <a:pt x="6858" y="16356"/>
                </a:cubicBezTo>
                <a:cubicBezTo>
                  <a:pt x="6329" y="16995"/>
                  <a:pt x="5752" y="17509"/>
                  <a:pt x="5118" y="17897"/>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3"/>
                  <a:pt x="6410" y="9875"/>
                </a:cubicBezTo>
                <a:cubicBezTo>
                  <a:pt x="5862" y="8926"/>
                  <a:pt x="5319" y="8127"/>
                  <a:pt x="4776" y="7473"/>
                </a:cubicBezTo>
                <a:cubicBezTo>
                  <a:pt x="4232" y="6822"/>
                  <a:pt x="3650" y="6495"/>
                  <a:pt x="3024" y="6495"/>
                </a:cubicBezTo>
                <a:lnTo>
                  <a:pt x="462" y="6495"/>
                </a:lnTo>
                <a:close/>
                <a:moveTo>
                  <a:pt x="21333" y="15997"/>
                </a:moveTo>
                <a:cubicBezTo>
                  <a:pt x="21514" y="16166"/>
                  <a:pt x="21600"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457200">
              <a:defRPr/>
            </a:pPr>
            <a:endParaRPr lang="es-ES" sz="3000" dirty="0">
              <a:effectLst>
                <a:outerShdw blurRad="38100" dist="38100" dir="2700000" algn="tl">
                  <a:srgbClr val="DDDDDD"/>
                </a:outerShdw>
              </a:effectLst>
              <a:latin typeface="Gill Sans" charset="0"/>
              <a:cs typeface="Gill Sans" charset="0"/>
              <a:sym typeface="Gill Sans" charset="0"/>
            </a:endParaRPr>
          </a:p>
        </p:txBody>
      </p:sp>
      <p:sp>
        <p:nvSpPr>
          <p:cNvPr id="9" name="AutoShape 2"/>
          <p:cNvSpPr>
            <a:spLocks/>
          </p:cNvSpPr>
          <p:nvPr/>
        </p:nvSpPr>
        <p:spPr bwMode="auto">
          <a:xfrm>
            <a:off x="3017838" y="1341438"/>
            <a:ext cx="12472987"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a:solidFill>
                  <a:srgbClr val="53585F"/>
                </a:solidFill>
                <a:latin typeface="Avenir Light"/>
                <a:cs typeface="Avenir Light"/>
              </a:rPr>
              <a:t>CLOUD</a:t>
            </a:r>
            <a:endParaRPr lang="es-ES" dirty="0">
              <a:latin typeface="Avenir Light"/>
              <a:cs typeface="Avenir Light"/>
            </a:endParaRPr>
          </a:p>
        </p:txBody>
      </p:sp>
      <p:sp>
        <p:nvSpPr>
          <p:cNvPr id="10" name="AutoShape 4"/>
          <p:cNvSpPr>
            <a:spLocks/>
          </p:cNvSpPr>
          <p:nvPr/>
        </p:nvSpPr>
        <p:spPr bwMode="auto">
          <a:xfrm>
            <a:off x="3016250" y="2128838"/>
            <a:ext cx="18520904" cy="444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a:r>
              <a:rPr lang="en-AU" sz="1800" b="1" dirty="0">
                <a:solidFill>
                  <a:srgbClr val="838383"/>
                </a:solidFill>
                <a:latin typeface="Avenir Light"/>
                <a:cs typeface="Avenir Light"/>
              </a:rPr>
              <a:t>GSIT CLOUD PRODUCTS AND SERVICES ENABLING CUSTOMER SUCCESS</a:t>
            </a:r>
            <a:endParaRPr lang="en-US" sz="1800" b="1" dirty="0">
              <a:solidFill>
                <a:srgbClr val="838383"/>
              </a:solidFill>
              <a:latin typeface="Avenir Light"/>
              <a:cs typeface="Avenir Light"/>
            </a:endParaRPr>
          </a:p>
        </p:txBody>
      </p:sp>
      <p:sp>
        <p:nvSpPr>
          <p:cNvPr id="11" name="AutoShape 5"/>
          <p:cNvSpPr>
            <a:spLocks/>
          </p:cNvSpPr>
          <p:nvPr/>
        </p:nvSpPr>
        <p:spPr bwMode="auto">
          <a:xfrm>
            <a:off x="2705100" y="1289050"/>
            <a:ext cx="157163" cy="128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205DAC"/>
          </a:solidFill>
          <a:ln>
            <a:noFill/>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12" name="AutoShape 22"/>
          <p:cNvSpPr>
            <a:spLocks/>
          </p:cNvSpPr>
          <p:nvPr/>
        </p:nvSpPr>
        <p:spPr bwMode="auto">
          <a:xfrm>
            <a:off x="2705096" y="3793275"/>
            <a:ext cx="18832056" cy="9116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GSIT provides a variety of cloud products that offer Information and Communications Technology (ICT) cost reductions, greater predictability of expenses, business agility and flexibility</a:t>
            </a:r>
          </a:p>
          <a:p>
            <a:pPr algn="l">
              <a:defRPr/>
            </a:pPr>
            <a:endParaRPr lang="en-AU" sz="2800" dirty="0">
              <a:solidFill>
                <a:schemeClr val="tx1"/>
              </a:solidFill>
              <a:latin typeface="Avenir Light" charset="0"/>
              <a:cs typeface="Avenir Light" charset="0"/>
            </a:endParaRPr>
          </a:p>
        </p:txBody>
      </p:sp>
      <p:pic>
        <p:nvPicPr>
          <p:cNvPr id="13" name="Picture 12" descr="fully-managed-icon.png"/>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1442594" y="1596980"/>
            <a:ext cx="700438" cy="706528"/>
          </a:xfrm>
          <a:prstGeom prst="rect">
            <a:avLst/>
          </a:prstGeom>
        </p:spPr>
      </p:pic>
      <p:sp>
        <p:nvSpPr>
          <p:cNvPr id="14" name="TextBox 13"/>
          <p:cNvSpPr txBox="1"/>
          <p:nvPr/>
        </p:nvSpPr>
        <p:spPr>
          <a:xfrm>
            <a:off x="6956134" y="6837218"/>
            <a:ext cx="184731" cy="1323439"/>
          </a:xfrm>
          <a:prstGeom prst="rect">
            <a:avLst/>
          </a:prstGeom>
          <a:noFill/>
        </p:spPr>
        <p:txBody>
          <a:bodyPr wrap="none" rtlCol="0">
            <a:spAutoFit/>
          </a:bodyPr>
          <a:lstStyle/>
          <a:p>
            <a:endParaRPr lang="en-US"/>
          </a:p>
        </p:txBody>
      </p:sp>
      <p:sp>
        <p:nvSpPr>
          <p:cNvPr id="15" name="AutoShape 22"/>
          <p:cNvSpPr>
            <a:spLocks/>
          </p:cNvSpPr>
          <p:nvPr/>
        </p:nvSpPr>
        <p:spPr bwMode="auto">
          <a:xfrm>
            <a:off x="2705096" y="4793423"/>
            <a:ext cx="16783818" cy="72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Removes the need for up-front investment in new or upgraded infrastructure</a:t>
            </a:r>
          </a:p>
        </p:txBody>
      </p:sp>
      <p:sp>
        <p:nvSpPr>
          <p:cNvPr id="16" name="AutoShape 22"/>
          <p:cNvSpPr>
            <a:spLocks/>
          </p:cNvSpPr>
          <p:nvPr/>
        </p:nvSpPr>
        <p:spPr bwMode="auto">
          <a:xfrm>
            <a:off x="2705097" y="5560572"/>
            <a:ext cx="18331941" cy="955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Frees up staff from repetitive IT maintenance and administration tasks</a:t>
            </a:r>
          </a:p>
        </p:txBody>
      </p:sp>
      <p:sp>
        <p:nvSpPr>
          <p:cNvPr id="17" name="AutoShape 22"/>
          <p:cNvSpPr>
            <a:spLocks/>
          </p:cNvSpPr>
          <p:nvPr/>
        </p:nvSpPr>
        <p:spPr bwMode="auto">
          <a:xfrm>
            <a:off x="2705096" y="6559861"/>
            <a:ext cx="18331941" cy="955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Identifies applications, services and infrastructure that will benefit from moving to the cloud</a:t>
            </a:r>
          </a:p>
        </p:txBody>
      </p:sp>
      <p:sp>
        <p:nvSpPr>
          <p:cNvPr id="18" name="Line 2"/>
          <p:cNvSpPr>
            <a:spLocks noChangeShapeType="1"/>
          </p:cNvSpPr>
          <p:nvPr/>
        </p:nvSpPr>
        <p:spPr bwMode="auto">
          <a:xfrm>
            <a:off x="2755900" y="12777643"/>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dirty="0">
              <a:effectLst>
                <a:outerShdw blurRad="38100" dist="38100" dir="2700000" algn="tl">
                  <a:srgbClr val="DDDDDD"/>
                </a:outerShdw>
              </a:effectLst>
              <a:latin typeface="Gill Sans" charset="0"/>
              <a:cs typeface="Gill Sans" charset="0"/>
              <a:sym typeface="Gill Sans" charset="0"/>
            </a:endParaRPr>
          </a:p>
        </p:txBody>
      </p:sp>
      <p:sp>
        <p:nvSpPr>
          <p:cNvPr id="19" name="AutoShape 22"/>
          <p:cNvSpPr>
            <a:spLocks/>
          </p:cNvSpPr>
          <p:nvPr/>
        </p:nvSpPr>
        <p:spPr bwMode="auto">
          <a:xfrm>
            <a:off x="2705096" y="7559150"/>
            <a:ext cx="18331941" cy="955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n-AU" sz="2800" dirty="0">
                <a:solidFill>
                  <a:schemeClr val="tx1"/>
                </a:solidFill>
                <a:latin typeface="Avenir Light" charset="0"/>
                <a:cs typeface="Avenir Light" charset="0"/>
              </a:rPr>
              <a:t>Provides advice to plan and priorities the move, and create a comprehensive cloud services strategy for the organization</a:t>
            </a:r>
          </a:p>
        </p:txBody>
      </p:sp>
    </p:spTree>
    <p:extLst>
      <p:ext uri="{BB962C8B-B14F-4D97-AF65-F5344CB8AC3E}">
        <p14:creationId xmlns:p14="http://schemas.microsoft.com/office/powerpoint/2010/main" val="167807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1+#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par>
                          <p:cTn id="46" fill="hold">
                            <p:stCondLst>
                              <p:cond delay="4500"/>
                            </p:stCondLst>
                            <p:childTnLst>
                              <p:par>
                                <p:cTn id="47" presetID="2" presetClass="entr" presetSubtype="2"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P spid="12" grpId="0" autoUpdateAnimBg="0"/>
      <p:bldP spid="15" grpId="0" autoUpdateAnimBg="0"/>
      <p:bldP spid="16" grpId="0" autoUpdateAnimBg="0"/>
      <p:bldP spid="17" grpId="0" autoUpdateAnimBg="0"/>
      <p:bldP spid="19" grpId="0"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ema de Offic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Tema de Office">
      <a:majorFont>
        <a:latin typeface="Gill Sans"/>
        <a:ea typeface="ＭＳ Ｐゴシック"/>
        <a:cs typeface="Gill Sans"/>
      </a:majorFont>
      <a:minorFont>
        <a:latin typeface="Gill Sans"/>
        <a:ea typeface="ＭＳ Ｐゴシック"/>
        <a:cs typeface="Gill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342900" marR="0" indent="0" algn="ctr" defTabSz="825500" rtl="0" eaLnBrk="1" fontAlgn="base" latinLnBrk="0" hangingPunct="0">
          <a:lnSpc>
            <a:spcPct val="100000"/>
          </a:lnSpc>
          <a:spcBef>
            <a:spcPct val="0"/>
          </a:spcBef>
          <a:spcAft>
            <a:spcPct val="0"/>
          </a:spcAft>
          <a:buClrTx/>
          <a:buSzTx/>
          <a:buFontTx/>
          <a:buNone/>
          <a:tabLst/>
          <a:defRPr kumimoji="0" lang="es-ES" sz="8000" b="0" i="0" u="none" strike="noStrike" cap="none" normalizeH="0" baseline="0">
            <a:ln>
              <a:noFill/>
            </a:ln>
            <a:solidFill>
              <a:srgbClr val="FFFFFF"/>
            </a:solidFill>
            <a:effectLst/>
            <a:latin typeface="League Gothic" charset="0"/>
            <a:ea typeface="ＭＳ Ｐゴシック" charset="0"/>
            <a:cs typeface="League Gothic" charset="0"/>
            <a:sym typeface="League Gothic"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342900" marR="0" indent="0" algn="ctr" defTabSz="825500" rtl="0" eaLnBrk="1" fontAlgn="base" latinLnBrk="0" hangingPunct="0">
          <a:lnSpc>
            <a:spcPct val="100000"/>
          </a:lnSpc>
          <a:spcBef>
            <a:spcPct val="0"/>
          </a:spcBef>
          <a:spcAft>
            <a:spcPct val="0"/>
          </a:spcAft>
          <a:buClrTx/>
          <a:buSzTx/>
          <a:buFontTx/>
          <a:buNone/>
          <a:tabLst/>
          <a:defRPr kumimoji="0" lang="es-ES" sz="8000" b="0" i="0" u="none" strike="noStrike" cap="none" normalizeH="0" baseline="0">
            <a:ln>
              <a:noFill/>
            </a:ln>
            <a:solidFill>
              <a:srgbClr val="FFFFFF"/>
            </a:solidFill>
            <a:effectLst/>
            <a:latin typeface="League Gothic" charset="0"/>
            <a:ea typeface="ＭＳ Ｐゴシック" charset="0"/>
            <a:cs typeface="League Gothic" charset="0"/>
            <a:sym typeface="League Gothic" charset="0"/>
          </a:defRPr>
        </a:defPPr>
      </a:lstStyle>
    </a:lnDef>
  </a:objectDefaults>
  <a:extraClrSchemeLst/>
</a:theme>
</file>

<file path=ppt/theme/theme2.xml><?xml version="1.0" encoding="utf-8"?>
<a:theme xmlns:a="http://schemas.openxmlformats.org/drawingml/2006/main" name="Tema de Offic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2102</TotalTime>
  <Words>1457</Words>
  <Application>Microsoft Office PowerPoint</Application>
  <PresentationFormat>Custom</PresentationFormat>
  <Paragraphs>135</Paragraphs>
  <Slides>21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Avenir Light</vt:lpstr>
      <vt:lpstr>Calibri</vt:lpstr>
      <vt:lpstr>Gill Sans</vt:lpstr>
      <vt:lpstr>Lato</vt:lpstr>
      <vt:lpstr>Lato Regular</vt:lpstr>
      <vt:lpstr>League Gothic</vt:lpstr>
      <vt:lpstr>Lucida Grande</vt:lpstr>
      <vt:lpstr>Roboto Thin</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Dickson Kumburegedara</dc:creator>
  <cp:lastModifiedBy>Dickson Kumburegedara</cp:lastModifiedBy>
  <cp:revision>193</cp:revision>
  <cp:lastPrinted>2016-11-14T02:37:33Z</cp:lastPrinted>
  <dcterms:modified xsi:type="dcterms:W3CDTF">2019-10-21T01:39:41Z</dcterms:modified>
  <cp:contentStatus/>
</cp:coreProperties>
</file>